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1" r:id="rId7"/>
    <p:sldId id="260" r:id="rId8"/>
    <p:sldId id="262" r:id="rId9"/>
  </p:sldIdLst>
  <p:sldSz cx="10080625" cy="7559675"/>
  <p:notesSz cx="7559675" cy="10691813"/>
  <p:defaultTextStyle>
    <a:defPPr>
      <a:defRPr lang="en-GB"/>
    </a:defPPr>
    <a:lvl1pPr algn="l" defTabSz="457200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Droid Sans Fallback" charset="0"/>
      </a:defRPr>
    </a:lvl1pPr>
    <a:lvl2pPr marL="742950" indent="-285750" algn="l" defTabSz="457200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Droid Sans Fallback" charset="0"/>
      </a:defRPr>
    </a:lvl2pPr>
    <a:lvl3pPr marL="1143000" indent="-228600" algn="l" defTabSz="457200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Droid Sans Fallback" charset="0"/>
      </a:defRPr>
    </a:lvl3pPr>
    <a:lvl4pPr marL="1600200" indent="-228600" algn="l" defTabSz="457200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Droid Sans Fallback" charset="0"/>
      </a:defRPr>
    </a:lvl4pPr>
    <a:lvl5pPr marL="2057400" indent="-228600" algn="l" defTabSz="457200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+mn-ea"/>
        <a:cs typeface="Droid Sans Fallback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Droid Sans Fallback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Droid Sans Fallback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Droid Sans Fallback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Droid Sans Fallback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D1DF"/>
    <a:srgbClr val="B5E7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8889F7-07D7-440E-9D79-4332245E6C23}" v="693" dt="2023-10-22T20:56:48.6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421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kit Patel" userId="0c10b41aee5764df" providerId="LiveId" clId="{2B8889F7-07D7-440E-9D79-4332245E6C23}"/>
    <pc:docChg chg="undo custSel modSld sldOrd modMainMaster modShowInfo">
      <pc:chgData name="Ankit Patel" userId="0c10b41aee5764df" providerId="LiveId" clId="{2B8889F7-07D7-440E-9D79-4332245E6C23}" dt="2023-10-25T20:05:48.894" v="2044"/>
      <pc:docMkLst>
        <pc:docMk/>
      </pc:docMkLst>
      <pc:sldChg chg="modTransition modAnim">
        <pc:chgData name="Ankit Patel" userId="0c10b41aee5764df" providerId="LiveId" clId="{2B8889F7-07D7-440E-9D79-4332245E6C23}" dt="2023-10-22T17:52:52.970" v="624"/>
        <pc:sldMkLst>
          <pc:docMk/>
          <pc:sldMk cId="0" sldId="256"/>
        </pc:sldMkLst>
      </pc:sldChg>
      <pc:sldChg chg="addSp delSp modSp mod modTransition addAnim delAnim modAnim">
        <pc:chgData name="Ankit Patel" userId="0c10b41aee5764df" providerId="LiveId" clId="{2B8889F7-07D7-440E-9D79-4332245E6C23}" dt="2023-10-22T17:53:40.397" v="625"/>
        <pc:sldMkLst>
          <pc:docMk/>
          <pc:sldMk cId="1286169511" sldId="257"/>
        </pc:sldMkLst>
        <pc:spChg chg="mod">
          <ac:chgData name="Ankit Patel" userId="0c10b41aee5764df" providerId="LiveId" clId="{2B8889F7-07D7-440E-9D79-4332245E6C23}" dt="2023-10-22T15:15:59.372" v="17" actId="1076"/>
          <ac:spMkLst>
            <pc:docMk/>
            <pc:sldMk cId="1286169511" sldId="257"/>
            <ac:spMk id="11" creationId="{78053C6D-5D73-785E-A658-934416CB0160}"/>
          </ac:spMkLst>
        </pc:spChg>
        <pc:spChg chg="mod">
          <ac:chgData name="Ankit Patel" userId="0c10b41aee5764df" providerId="LiveId" clId="{2B8889F7-07D7-440E-9D79-4332245E6C23}" dt="2023-10-22T15:16:02.540" v="18" actId="1076"/>
          <ac:spMkLst>
            <pc:docMk/>
            <pc:sldMk cId="1286169511" sldId="257"/>
            <ac:spMk id="12" creationId="{B588E369-34BA-49A6-3419-03FA31429F64}"/>
          </ac:spMkLst>
        </pc:spChg>
        <pc:spChg chg="mod">
          <ac:chgData name="Ankit Patel" userId="0c10b41aee5764df" providerId="LiveId" clId="{2B8889F7-07D7-440E-9D79-4332245E6C23}" dt="2023-10-22T15:20:47.154" v="148" actId="1076"/>
          <ac:spMkLst>
            <pc:docMk/>
            <pc:sldMk cId="1286169511" sldId="257"/>
            <ac:spMk id="15" creationId="{4C7C202B-A77F-0882-491B-0125B1FBE7AC}"/>
          </ac:spMkLst>
        </pc:spChg>
        <pc:spChg chg="mod">
          <ac:chgData name="Ankit Patel" userId="0c10b41aee5764df" providerId="LiveId" clId="{2B8889F7-07D7-440E-9D79-4332245E6C23}" dt="2023-10-22T15:20:53.303" v="149" actId="1076"/>
          <ac:spMkLst>
            <pc:docMk/>
            <pc:sldMk cId="1286169511" sldId="257"/>
            <ac:spMk id="16" creationId="{113065CA-3E82-DB9E-CB92-1C8D64875E94}"/>
          </ac:spMkLst>
        </pc:spChg>
        <pc:graphicFrameChg chg="mod">
          <ac:chgData name="Ankit Patel" userId="0c10b41aee5764df" providerId="LiveId" clId="{2B8889F7-07D7-440E-9D79-4332245E6C23}" dt="2023-10-22T17:53:40.397" v="625"/>
          <ac:graphicFrameMkLst>
            <pc:docMk/>
            <pc:sldMk cId="1286169511" sldId="257"/>
            <ac:graphicFrameMk id="3" creationId="{6655B2B2-0B11-71EB-B3D4-FBF0C97C2618}"/>
          </ac:graphicFrameMkLst>
        </pc:graphicFrameChg>
        <pc:picChg chg="add del mod">
          <ac:chgData name="Ankit Patel" userId="0c10b41aee5764df" providerId="LiveId" clId="{2B8889F7-07D7-440E-9D79-4332245E6C23}" dt="2023-10-22T15:15:13.143" v="9" actId="478"/>
          <ac:picMkLst>
            <pc:docMk/>
            <pc:sldMk cId="1286169511" sldId="257"/>
            <ac:picMk id="2" creationId="{103C39DA-F15F-5F04-2FC0-84AE4766203B}"/>
          </ac:picMkLst>
        </pc:picChg>
        <pc:picChg chg="add del mod">
          <ac:chgData name="Ankit Patel" userId="0c10b41aee5764df" providerId="LiveId" clId="{2B8889F7-07D7-440E-9D79-4332245E6C23}" dt="2023-10-22T15:18:14.433" v="133" actId="14861"/>
          <ac:picMkLst>
            <pc:docMk/>
            <pc:sldMk cId="1286169511" sldId="257"/>
            <ac:picMk id="4" creationId="{252A8659-EA4B-1F35-1328-9A15427B8C10}"/>
          </ac:picMkLst>
        </pc:picChg>
        <pc:picChg chg="add del mod">
          <ac:chgData name="Ankit Patel" userId="0c10b41aee5764df" providerId="LiveId" clId="{2B8889F7-07D7-440E-9D79-4332245E6C23}" dt="2023-10-22T15:17:14.808" v="23"/>
          <ac:picMkLst>
            <pc:docMk/>
            <pc:sldMk cId="1286169511" sldId="257"/>
            <ac:picMk id="5" creationId="{0CFAD43B-C0C5-612D-09BE-200F692306A7}"/>
          </ac:picMkLst>
        </pc:picChg>
        <pc:picChg chg="add mod">
          <ac:chgData name="Ankit Patel" userId="0c10b41aee5764df" providerId="LiveId" clId="{2B8889F7-07D7-440E-9D79-4332245E6C23}" dt="2023-10-22T15:20:37.873" v="147" actId="14100"/>
          <ac:picMkLst>
            <pc:docMk/>
            <pc:sldMk cId="1286169511" sldId="257"/>
            <ac:picMk id="6" creationId="{1CB6E57A-6093-C868-7285-1A2123DAEC37}"/>
          </ac:picMkLst>
        </pc:picChg>
        <pc:picChg chg="del">
          <ac:chgData name="Ankit Patel" userId="0c10b41aee5764df" providerId="LiveId" clId="{2B8889F7-07D7-440E-9D79-4332245E6C23}" dt="2023-10-22T15:10:10.309" v="0" actId="478"/>
          <ac:picMkLst>
            <pc:docMk/>
            <pc:sldMk cId="1286169511" sldId="257"/>
            <ac:picMk id="10" creationId="{3B8472C1-13D4-FCA3-937A-4A8FACADE126}"/>
          </ac:picMkLst>
        </pc:picChg>
        <pc:picChg chg="del">
          <ac:chgData name="Ankit Patel" userId="0c10b41aee5764df" providerId="LiveId" clId="{2B8889F7-07D7-440E-9D79-4332245E6C23}" dt="2023-10-22T15:18:24.414" v="134" actId="478"/>
          <ac:picMkLst>
            <pc:docMk/>
            <pc:sldMk cId="1286169511" sldId="257"/>
            <ac:picMk id="13" creationId="{4E1319A9-56C0-0854-88FB-6571DE8387E4}"/>
          </ac:picMkLst>
        </pc:picChg>
      </pc:sldChg>
      <pc:sldChg chg="modTransition modAnim">
        <pc:chgData name="Ankit Patel" userId="0c10b41aee5764df" providerId="LiveId" clId="{2B8889F7-07D7-440E-9D79-4332245E6C23}" dt="2023-10-22T17:52:42.985" v="621"/>
        <pc:sldMkLst>
          <pc:docMk/>
          <pc:sldMk cId="2149796158" sldId="258"/>
        </pc:sldMkLst>
      </pc:sldChg>
      <pc:sldChg chg="modSp modTransition modAnim">
        <pc:chgData name="Ankit Patel" userId="0c10b41aee5764df" providerId="LiveId" clId="{2B8889F7-07D7-440E-9D79-4332245E6C23}" dt="2023-10-22T18:39:54.235" v="771" actId="20577"/>
        <pc:sldMkLst>
          <pc:docMk/>
          <pc:sldMk cId="1608512097" sldId="259"/>
        </pc:sldMkLst>
        <pc:spChg chg="mod">
          <ac:chgData name="Ankit Patel" userId="0c10b41aee5764df" providerId="LiveId" clId="{2B8889F7-07D7-440E-9D79-4332245E6C23}" dt="2023-10-22T18:39:54.235" v="771" actId="20577"/>
          <ac:spMkLst>
            <pc:docMk/>
            <pc:sldMk cId="1608512097" sldId="259"/>
            <ac:spMk id="4097" creationId="{999A4CF8-BA9F-F755-A6CE-63F3C87110D4}"/>
          </ac:spMkLst>
        </pc:spChg>
      </pc:sldChg>
      <pc:sldChg chg="addSp delSp modSp mod modTransition modAnim">
        <pc:chgData name="Ankit Patel" userId="0c10b41aee5764df" providerId="LiveId" clId="{2B8889F7-07D7-440E-9D79-4332245E6C23}" dt="2023-10-22T21:03:32.630" v="2042" actId="1076"/>
        <pc:sldMkLst>
          <pc:docMk/>
          <pc:sldMk cId="4020495132" sldId="260"/>
        </pc:sldMkLst>
        <pc:spChg chg="add mod">
          <ac:chgData name="Ankit Patel" userId="0c10b41aee5764df" providerId="LiveId" clId="{2B8889F7-07D7-440E-9D79-4332245E6C23}" dt="2023-10-22T21:03:29.960" v="2041" actId="1076"/>
          <ac:spMkLst>
            <pc:docMk/>
            <pc:sldMk cId="4020495132" sldId="260"/>
            <ac:spMk id="4" creationId="{02404913-9AF5-A466-5322-19836BE7A760}"/>
          </ac:spMkLst>
        </pc:spChg>
        <pc:spChg chg="add mod">
          <ac:chgData name="Ankit Patel" userId="0c10b41aee5764df" providerId="LiveId" clId="{2B8889F7-07D7-440E-9D79-4332245E6C23}" dt="2023-10-22T21:03:26.426" v="2040" actId="1076"/>
          <ac:spMkLst>
            <pc:docMk/>
            <pc:sldMk cId="4020495132" sldId="260"/>
            <ac:spMk id="5" creationId="{247CEA3A-7A07-B26F-9AAC-A0DE67203E8C}"/>
          </ac:spMkLst>
        </pc:spChg>
        <pc:spChg chg="add del mod">
          <ac:chgData name="Ankit Patel" userId="0c10b41aee5764df" providerId="LiveId" clId="{2B8889F7-07D7-440E-9D79-4332245E6C23}" dt="2023-10-22T18:38:35.656" v="749" actId="478"/>
          <ac:spMkLst>
            <pc:docMk/>
            <pc:sldMk cId="4020495132" sldId="260"/>
            <ac:spMk id="6" creationId="{A3F3D4FF-AB37-A7DF-3118-0D0791E55EF6}"/>
          </ac:spMkLst>
        </pc:spChg>
        <pc:spChg chg="add mod">
          <ac:chgData name="Ankit Patel" userId="0c10b41aee5764df" providerId="LiveId" clId="{2B8889F7-07D7-440E-9D79-4332245E6C23}" dt="2023-10-22T21:03:32.630" v="2042" actId="1076"/>
          <ac:spMkLst>
            <pc:docMk/>
            <pc:sldMk cId="4020495132" sldId="260"/>
            <ac:spMk id="7" creationId="{A6DC0A70-18F3-CCBD-963F-EF2874F37777}"/>
          </ac:spMkLst>
        </pc:spChg>
        <pc:spChg chg="add mod">
          <ac:chgData name="Ankit Patel" userId="0c10b41aee5764df" providerId="LiveId" clId="{2B8889F7-07D7-440E-9D79-4332245E6C23}" dt="2023-10-22T21:01:29.777" v="2030" actId="208"/>
          <ac:spMkLst>
            <pc:docMk/>
            <pc:sldMk cId="4020495132" sldId="260"/>
            <ac:spMk id="8" creationId="{D42CB37E-D8A2-94CE-4BB4-DF72449E85B7}"/>
          </ac:spMkLst>
        </pc:spChg>
        <pc:spChg chg="add del mod">
          <ac:chgData name="Ankit Patel" userId="0c10b41aee5764df" providerId="LiveId" clId="{2B8889F7-07D7-440E-9D79-4332245E6C23}" dt="2023-10-22T20:52:02.153" v="1751" actId="478"/>
          <ac:spMkLst>
            <pc:docMk/>
            <pc:sldMk cId="4020495132" sldId="260"/>
            <ac:spMk id="9" creationId="{64A7F23D-4B02-30FC-B8B2-71D8BAAF54DD}"/>
          </ac:spMkLst>
        </pc:spChg>
        <pc:spChg chg="add mod">
          <ac:chgData name="Ankit Patel" userId="0c10b41aee5764df" providerId="LiveId" clId="{2B8889F7-07D7-440E-9D79-4332245E6C23}" dt="2023-10-22T21:01:41.170" v="2031" actId="1076"/>
          <ac:spMkLst>
            <pc:docMk/>
            <pc:sldMk cId="4020495132" sldId="260"/>
            <ac:spMk id="10" creationId="{1BA994FD-6497-5A23-39A9-2DC5D9A01718}"/>
          </ac:spMkLst>
        </pc:spChg>
        <pc:spChg chg="add mod">
          <ac:chgData name="Ankit Patel" userId="0c10b41aee5764df" providerId="LiveId" clId="{2B8889F7-07D7-440E-9D79-4332245E6C23}" dt="2023-10-22T21:01:52.946" v="2032" actId="208"/>
          <ac:spMkLst>
            <pc:docMk/>
            <pc:sldMk cId="4020495132" sldId="260"/>
            <ac:spMk id="11" creationId="{085606AB-861A-3B0B-6925-7249BE24AE98}"/>
          </ac:spMkLst>
        </pc:spChg>
        <pc:spChg chg="add mod">
          <ac:chgData name="Ankit Patel" userId="0c10b41aee5764df" providerId="LiveId" clId="{2B8889F7-07D7-440E-9D79-4332245E6C23}" dt="2023-10-22T21:01:59.291" v="2033" actId="1076"/>
          <ac:spMkLst>
            <pc:docMk/>
            <pc:sldMk cId="4020495132" sldId="260"/>
            <ac:spMk id="12" creationId="{31012C08-1EDC-8718-A047-DDDE348FD746}"/>
          </ac:spMkLst>
        </pc:spChg>
        <pc:spChg chg="add mod">
          <ac:chgData name="Ankit Patel" userId="0c10b41aee5764df" providerId="LiveId" clId="{2B8889F7-07D7-440E-9D79-4332245E6C23}" dt="2023-10-22T21:02:15.662" v="2034" actId="208"/>
          <ac:spMkLst>
            <pc:docMk/>
            <pc:sldMk cId="4020495132" sldId="260"/>
            <ac:spMk id="13" creationId="{A964CFDE-1FF7-9BDD-DF93-CFC8CC66AC25}"/>
          </ac:spMkLst>
        </pc:spChg>
        <pc:spChg chg="add mod">
          <ac:chgData name="Ankit Patel" userId="0c10b41aee5764df" providerId="LiveId" clId="{2B8889F7-07D7-440E-9D79-4332245E6C23}" dt="2023-10-22T21:02:22.690" v="2035" actId="1076"/>
          <ac:spMkLst>
            <pc:docMk/>
            <pc:sldMk cId="4020495132" sldId="260"/>
            <ac:spMk id="14" creationId="{EF1EC3D9-F45B-1292-CAA2-271AB467684D}"/>
          </ac:spMkLst>
        </pc:spChg>
        <pc:spChg chg="add mod">
          <ac:chgData name="Ankit Patel" userId="0c10b41aee5764df" providerId="LiveId" clId="{2B8889F7-07D7-440E-9D79-4332245E6C23}" dt="2023-10-22T21:02:30.626" v="2036" actId="208"/>
          <ac:spMkLst>
            <pc:docMk/>
            <pc:sldMk cId="4020495132" sldId="260"/>
            <ac:spMk id="15" creationId="{235BC6EC-2ECC-9AA8-6325-761519CA52E1}"/>
          </ac:spMkLst>
        </pc:spChg>
        <pc:spChg chg="add mod">
          <ac:chgData name="Ankit Patel" userId="0c10b41aee5764df" providerId="LiveId" clId="{2B8889F7-07D7-440E-9D79-4332245E6C23}" dt="2023-10-22T21:03:12.099" v="2039" actId="1076"/>
          <ac:spMkLst>
            <pc:docMk/>
            <pc:sldMk cId="4020495132" sldId="260"/>
            <ac:spMk id="16" creationId="{72F71ED8-17A3-F1D5-D009-53070A071EA7}"/>
          </ac:spMkLst>
        </pc:spChg>
        <pc:spChg chg="mod">
          <ac:chgData name="Ankit Patel" userId="0c10b41aee5764df" providerId="LiveId" clId="{2B8889F7-07D7-440E-9D79-4332245E6C23}" dt="2023-10-22T17:16:22.504" v="294" actId="20577"/>
          <ac:spMkLst>
            <pc:docMk/>
            <pc:sldMk cId="4020495132" sldId="260"/>
            <ac:spMk id="4097" creationId="{999A4CF8-BA9F-F755-A6CE-63F3C87110D4}"/>
          </ac:spMkLst>
        </pc:spChg>
        <pc:graphicFrameChg chg="add del mod modGraphic">
          <ac:chgData name="Ankit Patel" userId="0c10b41aee5764df" providerId="LiveId" clId="{2B8889F7-07D7-440E-9D79-4332245E6C23}" dt="2023-10-22T20:49:35.244" v="1709" actId="478"/>
          <ac:graphicFrameMkLst>
            <pc:docMk/>
            <pc:sldMk cId="4020495132" sldId="260"/>
            <ac:graphicFrameMk id="2" creationId="{7417B55A-158F-2A38-9CD3-99F5C743C150}"/>
          </ac:graphicFrameMkLst>
        </pc:graphicFrameChg>
        <pc:graphicFrameChg chg="add del mod">
          <ac:chgData name="Ankit Patel" userId="0c10b41aee5764df" providerId="LiveId" clId="{2B8889F7-07D7-440E-9D79-4332245E6C23}" dt="2023-10-22T20:49:47.422" v="1710" actId="478"/>
          <ac:graphicFrameMkLst>
            <pc:docMk/>
            <pc:sldMk cId="4020495132" sldId="260"/>
            <ac:graphicFrameMk id="3" creationId="{99F2D337-9733-41A5-AD95-A60980DEC724}"/>
          </ac:graphicFrameMkLst>
        </pc:graphicFrameChg>
      </pc:sldChg>
      <pc:sldChg chg="addSp delSp modSp mod ord">
        <pc:chgData name="Ankit Patel" userId="0c10b41aee5764df" providerId="LiveId" clId="{2B8889F7-07D7-440E-9D79-4332245E6C23}" dt="2023-10-25T20:05:48.894" v="2044"/>
        <pc:sldMkLst>
          <pc:docMk/>
          <pc:sldMk cId="1575775606" sldId="261"/>
        </pc:sldMkLst>
        <pc:spChg chg="add mod">
          <ac:chgData name="Ankit Patel" userId="0c10b41aee5764df" providerId="LiveId" clId="{2B8889F7-07D7-440E-9D79-4332245E6C23}" dt="2023-10-22T20:25:04.750" v="1616" actId="1076"/>
          <ac:spMkLst>
            <pc:docMk/>
            <pc:sldMk cId="1575775606" sldId="261"/>
            <ac:spMk id="2" creationId="{B7742B25-4197-0B94-B656-A224527F51F6}"/>
          </ac:spMkLst>
        </pc:spChg>
        <pc:spChg chg="add mod">
          <ac:chgData name="Ankit Patel" userId="0c10b41aee5764df" providerId="LiveId" clId="{2B8889F7-07D7-440E-9D79-4332245E6C23}" dt="2023-10-25T20:05:48.894" v="2044"/>
          <ac:spMkLst>
            <pc:docMk/>
            <pc:sldMk cId="1575775606" sldId="261"/>
            <ac:spMk id="3" creationId="{EE4B0580-03AF-D07E-C0DA-B2D0FF51C199}"/>
          </ac:spMkLst>
        </pc:spChg>
        <pc:spChg chg="add del mod">
          <ac:chgData name="Ankit Patel" userId="0c10b41aee5764df" providerId="LiveId" clId="{2B8889F7-07D7-440E-9D79-4332245E6C23}" dt="2023-10-22T20:21:13.279" v="1505" actId="478"/>
          <ac:spMkLst>
            <pc:docMk/>
            <pc:sldMk cId="1575775606" sldId="261"/>
            <ac:spMk id="4" creationId="{B8E38274-327B-9B1F-64DD-83A93B9ADDDF}"/>
          </ac:spMkLst>
        </pc:spChg>
        <pc:spChg chg="add mod">
          <ac:chgData name="Ankit Patel" userId="0c10b41aee5764df" providerId="LiveId" clId="{2B8889F7-07D7-440E-9D79-4332245E6C23}" dt="2023-10-22T20:24:49.589" v="1614" actId="1076"/>
          <ac:spMkLst>
            <pc:docMk/>
            <pc:sldMk cId="1575775606" sldId="261"/>
            <ac:spMk id="5" creationId="{0B49BBF9-2E7F-96F3-5FE9-5F0FC8030186}"/>
          </ac:spMkLst>
        </pc:spChg>
        <pc:spChg chg="add del mod">
          <ac:chgData name="Ankit Patel" userId="0c10b41aee5764df" providerId="LiveId" clId="{2B8889F7-07D7-440E-9D79-4332245E6C23}" dt="2023-10-22T20:25:21.969" v="1619" actId="478"/>
          <ac:spMkLst>
            <pc:docMk/>
            <pc:sldMk cId="1575775606" sldId="261"/>
            <ac:spMk id="6" creationId="{BAD1EBB5-8A83-2A76-43C3-2D2CCE72C402}"/>
          </ac:spMkLst>
        </pc:spChg>
        <pc:spChg chg="add mod">
          <ac:chgData name="Ankit Patel" userId="0c10b41aee5764df" providerId="LiveId" clId="{2B8889F7-07D7-440E-9D79-4332245E6C23}" dt="2023-10-22T20:25:44.335" v="1621" actId="1076"/>
          <ac:spMkLst>
            <pc:docMk/>
            <pc:sldMk cId="1575775606" sldId="261"/>
            <ac:spMk id="7" creationId="{AAEBC27E-E3D6-98CD-929F-195DF6CB0604}"/>
          </ac:spMkLst>
        </pc:spChg>
        <pc:spChg chg="mod">
          <ac:chgData name="Ankit Patel" userId="0c10b41aee5764df" providerId="LiveId" clId="{2B8889F7-07D7-440E-9D79-4332245E6C23}" dt="2023-10-22T18:42:42.250" v="930" actId="20577"/>
          <ac:spMkLst>
            <pc:docMk/>
            <pc:sldMk cId="1575775606" sldId="261"/>
            <ac:spMk id="4097" creationId="{999A4CF8-BA9F-F755-A6CE-63F3C87110D4}"/>
          </ac:spMkLst>
        </pc:spChg>
      </pc:sldChg>
      <pc:sldChg chg="addSp delSp modSp mod">
        <pc:chgData name="Ankit Patel" userId="0c10b41aee5764df" providerId="LiveId" clId="{2B8889F7-07D7-440E-9D79-4332245E6C23}" dt="2023-10-22T20:43:24.138" v="1708" actId="14861"/>
        <pc:sldMkLst>
          <pc:docMk/>
          <pc:sldMk cId="3339933466" sldId="262"/>
        </pc:sldMkLst>
        <pc:spChg chg="add mod">
          <ac:chgData name="Ankit Patel" userId="0c10b41aee5764df" providerId="LiveId" clId="{2B8889F7-07D7-440E-9D79-4332245E6C23}" dt="2023-10-22T20:43:24.138" v="1708" actId="14861"/>
          <ac:spMkLst>
            <pc:docMk/>
            <pc:sldMk cId="3339933466" sldId="262"/>
            <ac:spMk id="12" creationId="{3D88849D-E860-F075-4724-F68AD788A0A8}"/>
          </ac:spMkLst>
        </pc:spChg>
        <pc:spChg chg="mod">
          <ac:chgData name="Ankit Patel" userId="0c10b41aee5764df" providerId="LiveId" clId="{2B8889F7-07D7-440E-9D79-4332245E6C23}" dt="2023-10-22T20:29:09.609" v="1661" actId="20577"/>
          <ac:spMkLst>
            <pc:docMk/>
            <pc:sldMk cId="3339933466" sldId="262"/>
            <ac:spMk id="4097" creationId="{999A4CF8-BA9F-F755-A6CE-63F3C87110D4}"/>
          </ac:spMkLst>
        </pc:spChg>
        <pc:picChg chg="add mod">
          <ac:chgData name="Ankit Patel" userId="0c10b41aee5764df" providerId="LiveId" clId="{2B8889F7-07D7-440E-9D79-4332245E6C23}" dt="2023-10-22T20:32:19.519" v="1667" actId="1076"/>
          <ac:picMkLst>
            <pc:docMk/>
            <pc:sldMk cId="3339933466" sldId="262"/>
            <ac:picMk id="3" creationId="{A062B9BE-7B90-7EBC-4E3F-1314C718E022}"/>
          </ac:picMkLst>
        </pc:picChg>
        <pc:picChg chg="add mod">
          <ac:chgData name="Ankit Patel" userId="0c10b41aee5764df" providerId="LiveId" clId="{2B8889F7-07D7-440E-9D79-4332245E6C23}" dt="2023-10-22T20:34:58.401" v="1672" actId="1076"/>
          <ac:picMkLst>
            <pc:docMk/>
            <pc:sldMk cId="3339933466" sldId="262"/>
            <ac:picMk id="5" creationId="{78106DDD-AAB8-0C24-D680-0101F31F0158}"/>
          </ac:picMkLst>
        </pc:picChg>
        <pc:picChg chg="add del mod">
          <ac:chgData name="Ankit Patel" userId="0c10b41aee5764df" providerId="LiveId" clId="{2B8889F7-07D7-440E-9D79-4332245E6C23}" dt="2023-10-22T20:38:25.477" v="1680" actId="478"/>
          <ac:picMkLst>
            <pc:docMk/>
            <pc:sldMk cId="3339933466" sldId="262"/>
            <ac:picMk id="7" creationId="{3DCA20A8-C1A1-7AD9-581B-5C7F2900D63F}"/>
          </ac:picMkLst>
        </pc:picChg>
        <pc:picChg chg="add del mod">
          <ac:chgData name="Ankit Patel" userId="0c10b41aee5764df" providerId="LiveId" clId="{2B8889F7-07D7-440E-9D79-4332245E6C23}" dt="2023-10-22T20:38:36.281" v="1682" actId="478"/>
          <ac:picMkLst>
            <pc:docMk/>
            <pc:sldMk cId="3339933466" sldId="262"/>
            <ac:picMk id="9" creationId="{3A6D6FC2-F943-791F-94A2-60B7E9308559}"/>
          </ac:picMkLst>
        </pc:picChg>
        <pc:picChg chg="add mod">
          <ac:chgData name="Ankit Patel" userId="0c10b41aee5764df" providerId="LiveId" clId="{2B8889F7-07D7-440E-9D79-4332245E6C23}" dt="2023-10-22T20:41:08.732" v="1691" actId="1076"/>
          <ac:picMkLst>
            <pc:docMk/>
            <pc:sldMk cId="3339933466" sldId="262"/>
            <ac:picMk id="11" creationId="{931C219C-6498-5763-F39C-D14539376507}"/>
          </ac:picMkLst>
        </pc:picChg>
      </pc:sldChg>
      <pc:sldMasterChg chg="modTransition modSldLayout">
        <pc:chgData name="Ankit Patel" userId="0c10b41aee5764df" providerId="LiveId" clId="{2B8889F7-07D7-440E-9D79-4332245E6C23}" dt="2023-10-22T17:47:37.627" v="615"/>
        <pc:sldMasterMkLst>
          <pc:docMk/>
          <pc:sldMasterMk cId="0" sldId="2147483648"/>
        </pc:sldMasterMkLst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3913421072" sldId="2147483650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2874709407" sldId="2147483651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771621581" sldId="2147483652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1847716245" sldId="2147483653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80767" sldId="2147483654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1568175422" sldId="2147483655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2543042269" sldId="2147483656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2230276723" sldId="2147483657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3109660339" sldId="2147483658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2644833334" sldId="2147483659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8"/>
            <pc:sldLayoutMk cId="4022578595" sldId="2147483660"/>
          </pc:sldLayoutMkLst>
        </pc:sldLayoutChg>
      </pc:sldMasterChg>
      <pc:sldMasterChg chg="modTransition modSldLayout">
        <pc:chgData name="Ankit Patel" userId="0c10b41aee5764df" providerId="LiveId" clId="{2B8889F7-07D7-440E-9D79-4332245E6C23}" dt="2023-10-22T17:47:37.627" v="615"/>
        <pc:sldMasterMkLst>
          <pc:docMk/>
          <pc:sldMasterMk cId="0" sldId="2147483649"/>
        </pc:sldMasterMkLst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1101866611" sldId="2147483661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3901686190" sldId="2147483662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694526946" sldId="2147483663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3279993546" sldId="2147483664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1856437054" sldId="2147483665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1187269896" sldId="2147483666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3035288000" sldId="2147483667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2182679496" sldId="2147483668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71981966" sldId="2147483669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3212280979" sldId="2147483670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1128024396" sldId="2147483671"/>
          </pc:sldLayoutMkLst>
        </pc:sldLayoutChg>
        <pc:sldLayoutChg chg="modTransition">
          <pc:chgData name="Ankit Patel" userId="0c10b41aee5764df" providerId="LiveId" clId="{2B8889F7-07D7-440E-9D79-4332245E6C23}" dt="2023-10-22T17:47:37.627" v="615"/>
          <pc:sldLayoutMkLst>
            <pc:docMk/>
            <pc:sldMasterMk cId="0" sldId="2147483649"/>
            <pc:sldLayoutMk cId="456165767" sldId="2147483672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9CD1D8-C2A9-4C0C-959C-D5B31A092E6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2FEC476E-B9F7-4521-BC0B-88FA0B5C9A1D}">
      <dgm:prSet phldrT="[Text]" custT="1"/>
      <dgm:spPr>
        <a:solidFill>
          <a:srgbClr val="B5E77D"/>
        </a:solidFill>
      </dgm:spPr>
      <dgm:t>
        <a:bodyPr/>
        <a:lstStyle/>
        <a:p>
          <a:pPr algn="l"/>
          <a:r>
            <a:rPr lang="en-IN" sz="1800" dirty="0">
              <a:solidFill>
                <a:schemeClr val="tx1"/>
              </a:solidFill>
            </a:rPr>
            <a:t>It is a roguelike adventure game</a:t>
          </a:r>
          <a:r>
            <a:rPr lang="en-IN" sz="2000" dirty="0">
              <a:solidFill>
                <a:schemeClr val="tx1"/>
              </a:solidFill>
            </a:rPr>
            <a:t>.</a:t>
          </a:r>
        </a:p>
      </dgm:t>
    </dgm:pt>
    <dgm:pt modelId="{B9A311B7-ED30-4193-A656-594570B98DB3}" type="parTrans" cxnId="{8776A835-4BE5-44FB-A3DC-39A8E7857729}">
      <dgm:prSet/>
      <dgm:spPr/>
      <dgm:t>
        <a:bodyPr/>
        <a:lstStyle/>
        <a:p>
          <a:endParaRPr lang="en-IN"/>
        </a:p>
      </dgm:t>
    </dgm:pt>
    <dgm:pt modelId="{44CEC924-AE12-4FF7-BE64-49E74C9DBDDE}" type="sibTrans" cxnId="{8776A835-4BE5-44FB-A3DC-39A8E7857729}">
      <dgm:prSet/>
      <dgm:spPr/>
      <dgm:t>
        <a:bodyPr/>
        <a:lstStyle/>
        <a:p>
          <a:endParaRPr lang="en-IN"/>
        </a:p>
      </dgm:t>
    </dgm:pt>
    <dgm:pt modelId="{25CEFADE-0E94-4E50-912E-4F911E11A21C}">
      <dgm:prSet phldrT="[Text]" custT="1"/>
      <dgm:spPr>
        <a:solidFill>
          <a:srgbClr val="B5E77D"/>
        </a:solidFill>
      </dgm:spPr>
      <dgm:t>
        <a:bodyPr/>
        <a:lstStyle/>
        <a:p>
          <a:pPr algn="l"/>
          <a:r>
            <a:rPr lang="en-IN" sz="1800" dirty="0">
              <a:solidFill>
                <a:schemeClr val="tx1"/>
              </a:solidFill>
            </a:rPr>
            <a:t>It is a single player shooting game</a:t>
          </a:r>
          <a:r>
            <a:rPr lang="en-IN" sz="2000" dirty="0">
              <a:solidFill>
                <a:schemeClr val="tx1"/>
              </a:solidFill>
            </a:rPr>
            <a:t>.</a:t>
          </a:r>
        </a:p>
      </dgm:t>
    </dgm:pt>
    <dgm:pt modelId="{073EC612-4A79-4887-99C8-5F096ADAEE6C}" type="parTrans" cxnId="{A3119ECF-FD73-49F3-B1CF-F7C0756464BB}">
      <dgm:prSet/>
      <dgm:spPr/>
      <dgm:t>
        <a:bodyPr/>
        <a:lstStyle/>
        <a:p>
          <a:endParaRPr lang="en-IN"/>
        </a:p>
      </dgm:t>
    </dgm:pt>
    <dgm:pt modelId="{6BBCC6B6-D18D-4DBE-A96C-957B3E7D961C}" type="sibTrans" cxnId="{A3119ECF-FD73-49F3-B1CF-F7C0756464BB}">
      <dgm:prSet/>
      <dgm:spPr/>
      <dgm:t>
        <a:bodyPr/>
        <a:lstStyle/>
        <a:p>
          <a:endParaRPr lang="en-IN"/>
        </a:p>
      </dgm:t>
    </dgm:pt>
    <dgm:pt modelId="{F026529E-9EEF-4D0F-86E5-191D556BBFD3}">
      <dgm:prSet phldrT="[Text]" custT="1"/>
      <dgm:spPr>
        <a:solidFill>
          <a:srgbClr val="B5E77D"/>
        </a:solidFill>
      </dgm:spPr>
      <dgm:t>
        <a:bodyPr/>
        <a:lstStyle/>
        <a:p>
          <a:pPr algn="l"/>
          <a:r>
            <a:rPr lang="en-IN" sz="1800" dirty="0">
              <a:solidFill>
                <a:schemeClr val="tx1"/>
              </a:solidFill>
            </a:rPr>
            <a:t>It is based on “Magic Survival” and “Risk Of Rain”.</a:t>
          </a:r>
        </a:p>
      </dgm:t>
    </dgm:pt>
    <dgm:pt modelId="{DF0C8412-FFDC-4873-AFB4-3995BA477027}" type="parTrans" cxnId="{BB00A604-A83D-4B44-A089-B23E32650F5D}">
      <dgm:prSet/>
      <dgm:spPr/>
      <dgm:t>
        <a:bodyPr/>
        <a:lstStyle/>
        <a:p>
          <a:endParaRPr lang="en-IN"/>
        </a:p>
      </dgm:t>
    </dgm:pt>
    <dgm:pt modelId="{E7FC80E9-C622-4CF4-8E1E-88E280A39616}" type="sibTrans" cxnId="{BB00A604-A83D-4B44-A089-B23E32650F5D}">
      <dgm:prSet/>
      <dgm:spPr/>
      <dgm:t>
        <a:bodyPr/>
        <a:lstStyle/>
        <a:p>
          <a:endParaRPr lang="en-IN"/>
        </a:p>
      </dgm:t>
    </dgm:pt>
    <dgm:pt modelId="{A74975F9-F939-423E-91F7-9E9B2A20923F}" type="pres">
      <dgm:prSet presAssocID="{869CD1D8-C2A9-4C0C-959C-D5B31A092E6D}" presName="linearFlow" presStyleCnt="0">
        <dgm:presLayoutVars>
          <dgm:dir/>
          <dgm:resizeHandles val="exact"/>
        </dgm:presLayoutVars>
      </dgm:prSet>
      <dgm:spPr/>
    </dgm:pt>
    <dgm:pt modelId="{4C319FB3-C21F-42FC-A32D-38D168F783C1}" type="pres">
      <dgm:prSet presAssocID="{2FEC476E-B9F7-4521-BC0B-88FA0B5C9A1D}" presName="composite" presStyleCnt="0"/>
      <dgm:spPr/>
    </dgm:pt>
    <dgm:pt modelId="{DE22B3AF-2C08-4E76-A60B-C44E9B0DCF44}" type="pres">
      <dgm:prSet presAssocID="{2FEC476E-B9F7-4521-BC0B-88FA0B5C9A1D}" presName="imgShp" presStyleLbl="fgImgPlace1" presStyleIdx="0" presStyleCnt="3"/>
      <dgm:spPr>
        <a:solidFill>
          <a:srgbClr val="85D1DF"/>
        </a:solidFill>
      </dgm:spPr>
    </dgm:pt>
    <dgm:pt modelId="{A65646A8-DE99-45B5-9568-AD50D798EC34}" type="pres">
      <dgm:prSet presAssocID="{2FEC476E-B9F7-4521-BC0B-88FA0B5C9A1D}" presName="txShp" presStyleLbl="node1" presStyleIdx="0" presStyleCnt="3">
        <dgm:presLayoutVars>
          <dgm:bulletEnabled val="1"/>
        </dgm:presLayoutVars>
      </dgm:prSet>
      <dgm:spPr/>
    </dgm:pt>
    <dgm:pt modelId="{45E2FF06-48DD-40ED-9587-652833073201}" type="pres">
      <dgm:prSet presAssocID="{44CEC924-AE12-4FF7-BE64-49E74C9DBDDE}" presName="spacing" presStyleCnt="0"/>
      <dgm:spPr/>
    </dgm:pt>
    <dgm:pt modelId="{39B4A3AA-0431-41C0-ADF1-8F55EE2DC366}" type="pres">
      <dgm:prSet presAssocID="{25CEFADE-0E94-4E50-912E-4F911E11A21C}" presName="composite" presStyleCnt="0"/>
      <dgm:spPr/>
    </dgm:pt>
    <dgm:pt modelId="{15072393-FE84-4C23-B21C-3023532E3F64}" type="pres">
      <dgm:prSet presAssocID="{25CEFADE-0E94-4E50-912E-4F911E11A21C}" presName="imgShp" presStyleLbl="fgImgPlace1" presStyleIdx="1" presStyleCnt="3"/>
      <dgm:spPr>
        <a:solidFill>
          <a:srgbClr val="85D1DF"/>
        </a:solidFill>
      </dgm:spPr>
    </dgm:pt>
    <dgm:pt modelId="{C47C77AC-C341-43E3-AED3-AAA660E451E0}" type="pres">
      <dgm:prSet presAssocID="{25CEFADE-0E94-4E50-912E-4F911E11A21C}" presName="txShp" presStyleLbl="node1" presStyleIdx="1" presStyleCnt="3">
        <dgm:presLayoutVars>
          <dgm:bulletEnabled val="1"/>
        </dgm:presLayoutVars>
      </dgm:prSet>
      <dgm:spPr/>
    </dgm:pt>
    <dgm:pt modelId="{F2E7F08D-E1F3-46A2-9EEC-720CD8B434C4}" type="pres">
      <dgm:prSet presAssocID="{6BBCC6B6-D18D-4DBE-A96C-957B3E7D961C}" presName="spacing" presStyleCnt="0"/>
      <dgm:spPr/>
    </dgm:pt>
    <dgm:pt modelId="{E97A6D2B-7700-460B-8B62-AE1C39A1EC5D}" type="pres">
      <dgm:prSet presAssocID="{F026529E-9EEF-4D0F-86E5-191D556BBFD3}" presName="composite" presStyleCnt="0"/>
      <dgm:spPr/>
    </dgm:pt>
    <dgm:pt modelId="{BB647519-5FD4-4862-96FE-CD8C9BB2A727}" type="pres">
      <dgm:prSet presAssocID="{F026529E-9EEF-4D0F-86E5-191D556BBFD3}" presName="imgShp" presStyleLbl="fgImgPlace1" presStyleIdx="2" presStyleCnt="3" custLinFactNeighborX="24019" custLinFactNeighborY="18"/>
      <dgm:spPr>
        <a:solidFill>
          <a:srgbClr val="85D1DF"/>
        </a:solidFill>
      </dgm:spPr>
    </dgm:pt>
    <dgm:pt modelId="{BF12C6F4-3F77-484D-B75E-A905D8744FD2}" type="pres">
      <dgm:prSet presAssocID="{F026529E-9EEF-4D0F-86E5-191D556BBFD3}" presName="txShp" presStyleLbl="node1" presStyleIdx="2" presStyleCnt="3" custScaleX="118290" custLinFactNeighborX="12407" custLinFactNeighborY="18">
        <dgm:presLayoutVars>
          <dgm:bulletEnabled val="1"/>
        </dgm:presLayoutVars>
      </dgm:prSet>
      <dgm:spPr/>
    </dgm:pt>
  </dgm:ptLst>
  <dgm:cxnLst>
    <dgm:cxn modelId="{BB00A604-A83D-4B44-A089-B23E32650F5D}" srcId="{869CD1D8-C2A9-4C0C-959C-D5B31A092E6D}" destId="{F026529E-9EEF-4D0F-86E5-191D556BBFD3}" srcOrd="2" destOrd="0" parTransId="{DF0C8412-FFDC-4873-AFB4-3995BA477027}" sibTransId="{E7FC80E9-C622-4CF4-8E1E-88E280A39616}"/>
    <dgm:cxn modelId="{A6252425-33DB-421A-B60D-D0E73B9E5712}" type="presOf" srcId="{25CEFADE-0E94-4E50-912E-4F911E11A21C}" destId="{C47C77AC-C341-43E3-AED3-AAA660E451E0}" srcOrd="0" destOrd="0" presId="urn:microsoft.com/office/officeart/2005/8/layout/vList3"/>
    <dgm:cxn modelId="{8776A835-4BE5-44FB-A3DC-39A8E7857729}" srcId="{869CD1D8-C2A9-4C0C-959C-D5B31A092E6D}" destId="{2FEC476E-B9F7-4521-BC0B-88FA0B5C9A1D}" srcOrd="0" destOrd="0" parTransId="{B9A311B7-ED30-4193-A656-594570B98DB3}" sibTransId="{44CEC924-AE12-4FF7-BE64-49E74C9DBDDE}"/>
    <dgm:cxn modelId="{6A44B6BB-4604-479A-B179-1097E619E672}" type="presOf" srcId="{F026529E-9EEF-4D0F-86E5-191D556BBFD3}" destId="{BF12C6F4-3F77-484D-B75E-A905D8744FD2}" srcOrd="0" destOrd="0" presId="urn:microsoft.com/office/officeart/2005/8/layout/vList3"/>
    <dgm:cxn modelId="{6E6C55C8-FC6F-44C6-A0CF-07BAA4950B9B}" type="presOf" srcId="{2FEC476E-B9F7-4521-BC0B-88FA0B5C9A1D}" destId="{A65646A8-DE99-45B5-9568-AD50D798EC34}" srcOrd="0" destOrd="0" presId="urn:microsoft.com/office/officeart/2005/8/layout/vList3"/>
    <dgm:cxn modelId="{A3119ECF-FD73-49F3-B1CF-F7C0756464BB}" srcId="{869CD1D8-C2A9-4C0C-959C-D5B31A092E6D}" destId="{25CEFADE-0E94-4E50-912E-4F911E11A21C}" srcOrd="1" destOrd="0" parTransId="{073EC612-4A79-4887-99C8-5F096ADAEE6C}" sibTransId="{6BBCC6B6-D18D-4DBE-A96C-957B3E7D961C}"/>
    <dgm:cxn modelId="{34EC8CF7-9A3F-4DAC-BA7B-6E540587A38C}" type="presOf" srcId="{869CD1D8-C2A9-4C0C-959C-D5B31A092E6D}" destId="{A74975F9-F939-423E-91F7-9E9B2A20923F}" srcOrd="0" destOrd="0" presId="urn:microsoft.com/office/officeart/2005/8/layout/vList3"/>
    <dgm:cxn modelId="{DCCBE66F-0AC8-4977-AEB7-3B933A49724D}" type="presParOf" srcId="{A74975F9-F939-423E-91F7-9E9B2A20923F}" destId="{4C319FB3-C21F-42FC-A32D-38D168F783C1}" srcOrd="0" destOrd="0" presId="urn:microsoft.com/office/officeart/2005/8/layout/vList3"/>
    <dgm:cxn modelId="{6B2F62F6-CDD2-4DDB-ACCB-D6345E9053F2}" type="presParOf" srcId="{4C319FB3-C21F-42FC-A32D-38D168F783C1}" destId="{DE22B3AF-2C08-4E76-A60B-C44E9B0DCF44}" srcOrd="0" destOrd="0" presId="urn:microsoft.com/office/officeart/2005/8/layout/vList3"/>
    <dgm:cxn modelId="{4F0823DA-759D-44ED-B06A-6FFB8E6B18A2}" type="presParOf" srcId="{4C319FB3-C21F-42FC-A32D-38D168F783C1}" destId="{A65646A8-DE99-45B5-9568-AD50D798EC34}" srcOrd="1" destOrd="0" presId="urn:microsoft.com/office/officeart/2005/8/layout/vList3"/>
    <dgm:cxn modelId="{83EF66E3-0AE1-4A83-988C-EE2D8FF36A5E}" type="presParOf" srcId="{A74975F9-F939-423E-91F7-9E9B2A20923F}" destId="{45E2FF06-48DD-40ED-9587-652833073201}" srcOrd="1" destOrd="0" presId="urn:microsoft.com/office/officeart/2005/8/layout/vList3"/>
    <dgm:cxn modelId="{D6D33D28-AA0D-42EC-A262-408A50D4303A}" type="presParOf" srcId="{A74975F9-F939-423E-91F7-9E9B2A20923F}" destId="{39B4A3AA-0431-41C0-ADF1-8F55EE2DC366}" srcOrd="2" destOrd="0" presId="urn:microsoft.com/office/officeart/2005/8/layout/vList3"/>
    <dgm:cxn modelId="{B461D6A8-1C19-4304-8094-4715528FB46E}" type="presParOf" srcId="{39B4A3AA-0431-41C0-ADF1-8F55EE2DC366}" destId="{15072393-FE84-4C23-B21C-3023532E3F64}" srcOrd="0" destOrd="0" presId="urn:microsoft.com/office/officeart/2005/8/layout/vList3"/>
    <dgm:cxn modelId="{3C8898F3-C511-44A5-9C79-84654637417B}" type="presParOf" srcId="{39B4A3AA-0431-41C0-ADF1-8F55EE2DC366}" destId="{C47C77AC-C341-43E3-AED3-AAA660E451E0}" srcOrd="1" destOrd="0" presId="urn:microsoft.com/office/officeart/2005/8/layout/vList3"/>
    <dgm:cxn modelId="{02F2516D-4484-4604-8745-F86CF021961D}" type="presParOf" srcId="{A74975F9-F939-423E-91F7-9E9B2A20923F}" destId="{F2E7F08D-E1F3-46A2-9EEC-720CD8B434C4}" srcOrd="3" destOrd="0" presId="urn:microsoft.com/office/officeart/2005/8/layout/vList3"/>
    <dgm:cxn modelId="{5A3F7118-7EC8-426D-9CFE-A12A01E559D9}" type="presParOf" srcId="{A74975F9-F939-423E-91F7-9E9B2A20923F}" destId="{E97A6D2B-7700-460B-8B62-AE1C39A1EC5D}" srcOrd="4" destOrd="0" presId="urn:microsoft.com/office/officeart/2005/8/layout/vList3"/>
    <dgm:cxn modelId="{E0C8CE8A-F0F2-4194-AED7-ED3D24FFB36F}" type="presParOf" srcId="{E97A6D2B-7700-460B-8B62-AE1C39A1EC5D}" destId="{BB647519-5FD4-4862-96FE-CD8C9BB2A727}" srcOrd="0" destOrd="0" presId="urn:microsoft.com/office/officeart/2005/8/layout/vList3"/>
    <dgm:cxn modelId="{A8AA3540-1C37-41AF-856C-F1410C81FAB2}" type="presParOf" srcId="{E97A6D2B-7700-460B-8B62-AE1C39A1EC5D}" destId="{BF12C6F4-3F77-484D-B75E-A905D8744FD2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DAF7B61-BA1D-45F8-9255-F2BBE422379A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C0025F1-5C2B-4C9D-A957-DF9863EAA111}">
      <dgm:prSet phldrT="[Text]" custT="1"/>
      <dgm:spPr>
        <a:solidFill>
          <a:srgbClr val="B5E77D"/>
        </a:solidFill>
      </dgm:spPr>
      <dgm:t>
        <a:bodyPr/>
        <a:lstStyle/>
        <a:p>
          <a:r>
            <a:rPr lang="en-IN" sz="1200" b="1">
              <a:solidFill>
                <a:schemeClr val="tx1"/>
              </a:solidFill>
            </a:rPr>
            <a:t>POWER</a:t>
          </a:r>
        </a:p>
      </dgm:t>
    </dgm:pt>
    <dgm:pt modelId="{E032B762-3130-42BA-956C-65CE527C93D6}" type="parTrans" cxnId="{F915BABB-D2D2-41EF-B782-105A8180BB7C}">
      <dgm:prSet/>
      <dgm:spPr/>
      <dgm:t>
        <a:bodyPr/>
        <a:lstStyle/>
        <a:p>
          <a:endParaRPr lang="en-IN"/>
        </a:p>
      </dgm:t>
    </dgm:pt>
    <dgm:pt modelId="{0C4EDAF9-775C-438D-8B4E-13FAD144545C}" type="sibTrans" cxnId="{F915BABB-D2D2-41EF-B782-105A8180BB7C}">
      <dgm:prSet/>
      <dgm:spPr>
        <a:solidFill>
          <a:srgbClr val="85D1DF"/>
        </a:solidFill>
        <a:ln>
          <a:solidFill>
            <a:schemeClr val="tx1">
              <a:lumMod val="95000"/>
              <a:lumOff val="5000"/>
            </a:schemeClr>
          </a:solidFill>
        </a:ln>
      </dgm:spPr>
      <dgm:t>
        <a:bodyPr/>
        <a:lstStyle/>
        <a:p>
          <a:endParaRPr lang="en-IN"/>
        </a:p>
      </dgm:t>
    </dgm:pt>
    <dgm:pt modelId="{F2490D2C-024B-42F1-A5B4-B4BC7B35B9C5}">
      <dgm:prSet phldrT="[Text]" custT="1"/>
      <dgm:spPr>
        <a:solidFill>
          <a:srgbClr val="B5E77D"/>
        </a:solidFill>
      </dgm:spPr>
      <dgm:t>
        <a:bodyPr/>
        <a:lstStyle/>
        <a:p>
          <a:r>
            <a:rPr lang="en-IN" sz="1200" b="1">
              <a:solidFill>
                <a:schemeClr val="tx1"/>
              </a:solidFill>
            </a:rPr>
            <a:t>SHOOT</a:t>
          </a:r>
        </a:p>
      </dgm:t>
    </dgm:pt>
    <dgm:pt modelId="{411BE82F-042D-4D78-8C19-83F43FE39200}" type="parTrans" cxnId="{3920FD3B-A97F-4816-8C9A-E977B78962AD}">
      <dgm:prSet/>
      <dgm:spPr/>
      <dgm:t>
        <a:bodyPr/>
        <a:lstStyle/>
        <a:p>
          <a:endParaRPr lang="en-IN"/>
        </a:p>
      </dgm:t>
    </dgm:pt>
    <dgm:pt modelId="{3224074D-8630-4ADD-9D42-7AA865DF9C05}" type="sibTrans" cxnId="{3920FD3B-A97F-4816-8C9A-E977B78962AD}">
      <dgm:prSet/>
      <dgm:spPr>
        <a:ln>
          <a:solidFill>
            <a:schemeClr val="tx1"/>
          </a:solidFill>
        </a:ln>
      </dgm:spPr>
      <dgm:t>
        <a:bodyPr/>
        <a:lstStyle/>
        <a:p>
          <a:endParaRPr lang="en-IN"/>
        </a:p>
      </dgm:t>
    </dgm:pt>
    <dgm:pt modelId="{F58905B9-ECD3-484B-84E9-775D8B4CEF00}">
      <dgm:prSet phldrT="[Text]" custT="1"/>
      <dgm:spPr>
        <a:solidFill>
          <a:srgbClr val="B5E77D"/>
        </a:solidFill>
      </dgm:spPr>
      <dgm:t>
        <a:bodyPr/>
        <a:lstStyle/>
        <a:p>
          <a:r>
            <a:rPr lang="en-IN" sz="1200" b="1">
              <a:solidFill>
                <a:schemeClr val="tx1"/>
              </a:solidFill>
            </a:rPr>
            <a:t>ENEMY</a:t>
          </a:r>
        </a:p>
      </dgm:t>
    </dgm:pt>
    <dgm:pt modelId="{3D260591-B7E7-4F1A-BC2D-7E7507A09B14}" type="parTrans" cxnId="{D8B10CD1-A427-467D-9571-18FBC6DF4CBF}">
      <dgm:prSet/>
      <dgm:spPr/>
      <dgm:t>
        <a:bodyPr/>
        <a:lstStyle/>
        <a:p>
          <a:endParaRPr lang="en-IN"/>
        </a:p>
      </dgm:t>
    </dgm:pt>
    <dgm:pt modelId="{3B7A6773-22B8-425E-A503-AD030DA2384B}" type="sibTrans" cxnId="{D8B10CD1-A427-467D-9571-18FBC6DF4CBF}">
      <dgm:prSet/>
      <dgm:spPr>
        <a:ln>
          <a:solidFill>
            <a:schemeClr val="tx1"/>
          </a:solidFill>
        </a:ln>
      </dgm:spPr>
      <dgm:t>
        <a:bodyPr/>
        <a:lstStyle/>
        <a:p>
          <a:endParaRPr lang="en-IN"/>
        </a:p>
      </dgm:t>
    </dgm:pt>
    <dgm:pt modelId="{BBC2160C-98D1-4D9E-971E-A6B47535D221}">
      <dgm:prSet phldrT="[Text]" custT="1"/>
      <dgm:spPr>
        <a:solidFill>
          <a:srgbClr val="B5E77D"/>
        </a:solidFill>
      </dgm:spPr>
      <dgm:t>
        <a:bodyPr/>
        <a:lstStyle/>
        <a:p>
          <a:r>
            <a:rPr lang="en-IN" sz="1200" b="1">
              <a:solidFill>
                <a:schemeClr val="tx1"/>
              </a:solidFill>
            </a:rPr>
            <a:t>POINT</a:t>
          </a:r>
        </a:p>
      </dgm:t>
    </dgm:pt>
    <dgm:pt modelId="{B8C9D335-567F-49B2-B8D2-864FE2A94BB5}" type="parTrans" cxnId="{89E11E72-AB8D-487C-9CCE-6991BCB5A411}">
      <dgm:prSet/>
      <dgm:spPr/>
      <dgm:t>
        <a:bodyPr/>
        <a:lstStyle/>
        <a:p>
          <a:endParaRPr lang="en-IN"/>
        </a:p>
      </dgm:t>
    </dgm:pt>
    <dgm:pt modelId="{C16731C4-0EAD-4B16-BD54-C6F890CE61F7}" type="sibTrans" cxnId="{89E11E72-AB8D-487C-9CCE-6991BCB5A411}">
      <dgm:prSet/>
      <dgm:spPr>
        <a:ln>
          <a:solidFill>
            <a:schemeClr val="tx1"/>
          </a:solidFill>
        </a:ln>
      </dgm:spPr>
      <dgm:t>
        <a:bodyPr/>
        <a:lstStyle/>
        <a:p>
          <a:endParaRPr lang="en-IN"/>
        </a:p>
      </dgm:t>
    </dgm:pt>
    <dgm:pt modelId="{F0C62D05-056D-45D8-A794-D00D991B7F5A}" type="pres">
      <dgm:prSet presAssocID="{2DAF7B61-BA1D-45F8-9255-F2BBE422379A}" presName="cycle" presStyleCnt="0">
        <dgm:presLayoutVars>
          <dgm:dir/>
          <dgm:resizeHandles val="exact"/>
        </dgm:presLayoutVars>
      </dgm:prSet>
      <dgm:spPr/>
    </dgm:pt>
    <dgm:pt modelId="{24464AC1-ACEC-4257-AE52-0D4303971DCC}" type="pres">
      <dgm:prSet presAssocID="{5C0025F1-5C2B-4C9D-A957-DF9863EAA111}" presName="node" presStyleLbl="node1" presStyleIdx="0" presStyleCnt="4">
        <dgm:presLayoutVars>
          <dgm:bulletEnabled val="1"/>
        </dgm:presLayoutVars>
      </dgm:prSet>
      <dgm:spPr/>
    </dgm:pt>
    <dgm:pt modelId="{B6B39B86-5DA7-40D7-9DEF-8CA44BF52D19}" type="pres">
      <dgm:prSet presAssocID="{5C0025F1-5C2B-4C9D-A957-DF9863EAA111}" presName="spNode" presStyleCnt="0"/>
      <dgm:spPr/>
    </dgm:pt>
    <dgm:pt modelId="{70D8C27A-B6CD-419C-8E65-D5CF69D38EE8}" type="pres">
      <dgm:prSet presAssocID="{0C4EDAF9-775C-438D-8B4E-13FAD144545C}" presName="sibTrans" presStyleLbl="sibTrans1D1" presStyleIdx="0" presStyleCnt="4"/>
      <dgm:spPr/>
    </dgm:pt>
    <dgm:pt modelId="{693C98F6-F719-45D7-9684-47ACD3681D9A}" type="pres">
      <dgm:prSet presAssocID="{F2490D2C-024B-42F1-A5B4-B4BC7B35B9C5}" presName="node" presStyleLbl="node1" presStyleIdx="1" presStyleCnt="4">
        <dgm:presLayoutVars>
          <dgm:bulletEnabled val="1"/>
        </dgm:presLayoutVars>
      </dgm:prSet>
      <dgm:spPr/>
    </dgm:pt>
    <dgm:pt modelId="{80868F21-0F3B-4D59-824E-BF963689E24B}" type="pres">
      <dgm:prSet presAssocID="{F2490D2C-024B-42F1-A5B4-B4BC7B35B9C5}" presName="spNode" presStyleCnt="0"/>
      <dgm:spPr/>
    </dgm:pt>
    <dgm:pt modelId="{BF269EF3-08BD-4B54-98F6-C6E8E1D1D786}" type="pres">
      <dgm:prSet presAssocID="{3224074D-8630-4ADD-9D42-7AA865DF9C05}" presName="sibTrans" presStyleLbl="sibTrans1D1" presStyleIdx="1" presStyleCnt="4"/>
      <dgm:spPr/>
    </dgm:pt>
    <dgm:pt modelId="{0D6B141D-BB2F-4489-88E5-B72E4699914C}" type="pres">
      <dgm:prSet presAssocID="{F58905B9-ECD3-484B-84E9-775D8B4CEF00}" presName="node" presStyleLbl="node1" presStyleIdx="2" presStyleCnt="4">
        <dgm:presLayoutVars>
          <dgm:bulletEnabled val="1"/>
        </dgm:presLayoutVars>
      </dgm:prSet>
      <dgm:spPr/>
    </dgm:pt>
    <dgm:pt modelId="{E064E913-C89A-40BD-B155-97FC12EFCF32}" type="pres">
      <dgm:prSet presAssocID="{F58905B9-ECD3-484B-84E9-775D8B4CEF00}" presName="spNode" presStyleCnt="0"/>
      <dgm:spPr/>
    </dgm:pt>
    <dgm:pt modelId="{681FD061-8BBC-4EE3-9530-6DD96929618E}" type="pres">
      <dgm:prSet presAssocID="{3B7A6773-22B8-425E-A503-AD030DA2384B}" presName="sibTrans" presStyleLbl="sibTrans1D1" presStyleIdx="2" presStyleCnt="4"/>
      <dgm:spPr/>
    </dgm:pt>
    <dgm:pt modelId="{FA2CDE26-B74B-4596-99C4-5E25CCCECB86}" type="pres">
      <dgm:prSet presAssocID="{BBC2160C-98D1-4D9E-971E-A6B47535D221}" presName="node" presStyleLbl="node1" presStyleIdx="3" presStyleCnt="4">
        <dgm:presLayoutVars>
          <dgm:bulletEnabled val="1"/>
        </dgm:presLayoutVars>
      </dgm:prSet>
      <dgm:spPr/>
    </dgm:pt>
    <dgm:pt modelId="{D9B41D48-7236-4A48-9ABE-3DA4BE688CC3}" type="pres">
      <dgm:prSet presAssocID="{BBC2160C-98D1-4D9E-971E-A6B47535D221}" presName="spNode" presStyleCnt="0"/>
      <dgm:spPr/>
    </dgm:pt>
    <dgm:pt modelId="{C0CE95F9-8065-4EF2-B0E2-11516E1AF967}" type="pres">
      <dgm:prSet presAssocID="{C16731C4-0EAD-4B16-BD54-C6F890CE61F7}" presName="sibTrans" presStyleLbl="sibTrans1D1" presStyleIdx="3" presStyleCnt="4"/>
      <dgm:spPr/>
    </dgm:pt>
  </dgm:ptLst>
  <dgm:cxnLst>
    <dgm:cxn modelId="{707FBA0B-25B7-4F67-9AAC-2AAD052EB96B}" type="presOf" srcId="{2DAF7B61-BA1D-45F8-9255-F2BBE422379A}" destId="{F0C62D05-056D-45D8-A794-D00D991B7F5A}" srcOrd="0" destOrd="0" presId="urn:microsoft.com/office/officeart/2005/8/layout/cycle5"/>
    <dgm:cxn modelId="{7D08261B-C04C-4706-AEE1-B0CBFD1B8B9B}" type="presOf" srcId="{3224074D-8630-4ADD-9D42-7AA865DF9C05}" destId="{BF269EF3-08BD-4B54-98F6-C6E8E1D1D786}" srcOrd="0" destOrd="0" presId="urn:microsoft.com/office/officeart/2005/8/layout/cycle5"/>
    <dgm:cxn modelId="{E910FA2B-E074-4CF5-98A8-864A3F0BB4E9}" type="presOf" srcId="{BBC2160C-98D1-4D9E-971E-A6B47535D221}" destId="{FA2CDE26-B74B-4596-99C4-5E25CCCECB86}" srcOrd="0" destOrd="0" presId="urn:microsoft.com/office/officeart/2005/8/layout/cycle5"/>
    <dgm:cxn modelId="{3920FD3B-A97F-4816-8C9A-E977B78962AD}" srcId="{2DAF7B61-BA1D-45F8-9255-F2BBE422379A}" destId="{F2490D2C-024B-42F1-A5B4-B4BC7B35B9C5}" srcOrd="1" destOrd="0" parTransId="{411BE82F-042D-4D78-8C19-83F43FE39200}" sibTransId="{3224074D-8630-4ADD-9D42-7AA865DF9C05}"/>
    <dgm:cxn modelId="{2DEE3A61-BD67-46B8-B052-CA92911488FB}" type="presOf" srcId="{C16731C4-0EAD-4B16-BD54-C6F890CE61F7}" destId="{C0CE95F9-8065-4EF2-B0E2-11516E1AF967}" srcOrd="0" destOrd="0" presId="urn:microsoft.com/office/officeart/2005/8/layout/cycle5"/>
    <dgm:cxn modelId="{8C72A465-C96E-445C-934D-A8B3F7D12578}" type="presOf" srcId="{3B7A6773-22B8-425E-A503-AD030DA2384B}" destId="{681FD061-8BBC-4EE3-9530-6DD96929618E}" srcOrd="0" destOrd="0" presId="urn:microsoft.com/office/officeart/2005/8/layout/cycle5"/>
    <dgm:cxn modelId="{47922A4A-774A-4A34-97E0-A2AF20D4E42F}" type="presOf" srcId="{0C4EDAF9-775C-438D-8B4E-13FAD144545C}" destId="{70D8C27A-B6CD-419C-8E65-D5CF69D38EE8}" srcOrd="0" destOrd="0" presId="urn:microsoft.com/office/officeart/2005/8/layout/cycle5"/>
    <dgm:cxn modelId="{006A296E-0865-4081-9FE3-A662CE41D670}" type="presOf" srcId="{5C0025F1-5C2B-4C9D-A957-DF9863EAA111}" destId="{24464AC1-ACEC-4257-AE52-0D4303971DCC}" srcOrd="0" destOrd="0" presId="urn:microsoft.com/office/officeart/2005/8/layout/cycle5"/>
    <dgm:cxn modelId="{89E11E72-AB8D-487C-9CCE-6991BCB5A411}" srcId="{2DAF7B61-BA1D-45F8-9255-F2BBE422379A}" destId="{BBC2160C-98D1-4D9E-971E-A6B47535D221}" srcOrd="3" destOrd="0" parTransId="{B8C9D335-567F-49B2-B8D2-864FE2A94BB5}" sibTransId="{C16731C4-0EAD-4B16-BD54-C6F890CE61F7}"/>
    <dgm:cxn modelId="{E38059A9-FF3E-40FE-8CF9-B335FD3A1240}" type="presOf" srcId="{F2490D2C-024B-42F1-A5B4-B4BC7B35B9C5}" destId="{693C98F6-F719-45D7-9684-47ACD3681D9A}" srcOrd="0" destOrd="0" presId="urn:microsoft.com/office/officeart/2005/8/layout/cycle5"/>
    <dgm:cxn modelId="{F915BABB-D2D2-41EF-B782-105A8180BB7C}" srcId="{2DAF7B61-BA1D-45F8-9255-F2BBE422379A}" destId="{5C0025F1-5C2B-4C9D-A957-DF9863EAA111}" srcOrd="0" destOrd="0" parTransId="{E032B762-3130-42BA-956C-65CE527C93D6}" sibTransId="{0C4EDAF9-775C-438D-8B4E-13FAD144545C}"/>
    <dgm:cxn modelId="{D8B10CD1-A427-467D-9571-18FBC6DF4CBF}" srcId="{2DAF7B61-BA1D-45F8-9255-F2BBE422379A}" destId="{F58905B9-ECD3-484B-84E9-775D8B4CEF00}" srcOrd="2" destOrd="0" parTransId="{3D260591-B7E7-4F1A-BC2D-7E7507A09B14}" sibTransId="{3B7A6773-22B8-425E-A503-AD030DA2384B}"/>
    <dgm:cxn modelId="{4D1BC9F5-54F0-4428-BB96-633D487DB756}" type="presOf" srcId="{F58905B9-ECD3-484B-84E9-775D8B4CEF00}" destId="{0D6B141D-BB2F-4489-88E5-B72E4699914C}" srcOrd="0" destOrd="0" presId="urn:microsoft.com/office/officeart/2005/8/layout/cycle5"/>
    <dgm:cxn modelId="{F9B86F7D-E770-4627-BAD8-08D3959CB592}" type="presParOf" srcId="{F0C62D05-056D-45D8-A794-D00D991B7F5A}" destId="{24464AC1-ACEC-4257-AE52-0D4303971DCC}" srcOrd="0" destOrd="0" presId="urn:microsoft.com/office/officeart/2005/8/layout/cycle5"/>
    <dgm:cxn modelId="{93BAB954-8FD3-4A87-BBB8-4ED327764FAB}" type="presParOf" srcId="{F0C62D05-056D-45D8-A794-D00D991B7F5A}" destId="{B6B39B86-5DA7-40D7-9DEF-8CA44BF52D19}" srcOrd="1" destOrd="0" presId="urn:microsoft.com/office/officeart/2005/8/layout/cycle5"/>
    <dgm:cxn modelId="{35F2E2AA-CB4D-4912-B4BD-12B117DCF4EF}" type="presParOf" srcId="{F0C62D05-056D-45D8-A794-D00D991B7F5A}" destId="{70D8C27A-B6CD-419C-8E65-D5CF69D38EE8}" srcOrd="2" destOrd="0" presId="urn:microsoft.com/office/officeart/2005/8/layout/cycle5"/>
    <dgm:cxn modelId="{9657F1A8-34D8-4ACC-9E25-48B050F352CC}" type="presParOf" srcId="{F0C62D05-056D-45D8-A794-D00D991B7F5A}" destId="{693C98F6-F719-45D7-9684-47ACD3681D9A}" srcOrd="3" destOrd="0" presId="urn:microsoft.com/office/officeart/2005/8/layout/cycle5"/>
    <dgm:cxn modelId="{E4D1880C-9A91-4C67-B0AB-9353BF0D176B}" type="presParOf" srcId="{F0C62D05-056D-45D8-A794-D00D991B7F5A}" destId="{80868F21-0F3B-4D59-824E-BF963689E24B}" srcOrd="4" destOrd="0" presId="urn:microsoft.com/office/officeart/2005/8/layout/cycle5"/>
    <dgm:cxn modelId="{BB7F97DA-02E2-4E8F-975F-288847AC0ADD}" type="presParOf" srcId="{F0C62D05-056D-45D8-A794-D00D991B7F5A}" destId="{BF269EF3-08BD-4B54-98F6-C6E8E1D1D786}" srcOrd="5" destOrd="0" presId="urn:microsoft.com/office/officeart/2005/8/layout/cycle5"/>
    <dgm:cxn modelId="{42041D1F-D8F5-4CD4-866C-7DF4BFFABDE3}" type="presParOf" srcId="{F0C62D05-056D-45D8-A794-D00D991B7F5A}" destId="{0D6B141D-BB2F-4489-88E5-B72E4699914C}" srcOrd="6" destOrd="0" presId="urn:microsoft.com/office/officeart/2005/8/layout/cycle5"/>
    <dgm:cxn modelId="{307D0498-9B2E-4898-A2C5-D24733006854}" type="presParOf" srcId="{F0C62D05-056D-45D8-A794-D00D991B7F5A}" destId="{E064E913-C89A-40BD-B155-97FC12EFCF32}" srcOrd="7" destOrd="0" presId="urn:microsoft.com/office/officeart/2005/8/layout/cycle5"/>
    <dgm:cxn modelId="{7C055D7C-70AE-4A7E-8B71-E39CDEBB6E98}" type="presParOf" srcId="{F0C62D05-056D-45D8-A794-D00D991B7F5A}" destId="{681FD061-8BBC-4EE3-9530-6DD96929618E}" srcOrd="8" destOrd="0" presId="urn:microsoft.com/office/officeart/2005/8/layout/cycle5"/>
    <dgm:cxn modelId="{E5D5EB71-516D-4A9D-B040-6B7B6C28B2DB}" type="presParOf" srcId="{F0C62D05-056D-45D8-A794-D00D991B7F5A}" destId="{FA2CDE26-B74B-4596-99C4-5E25CCCECB86}" srcOrd="9" destOrd="0" presId="urn:microsoft.com/office/officeart/2005/8/layout/cycle5"/>
    <dgm:cxn modelId="{B3F08EB4-25B4-4110-AEE1-7CF58D8AB9FB}" type="presParOf" srcId="{F0C62D05-056D-45D8-A794-D00D991B7F5A}" destId="{D9B41D48-7236-4A48-9ABE-3DA4BE688CC3}" srcOrd="10" destOrd="0" presId="urn:microsoft.com/office/officeart/2005/8/layout/cycle5"/>
    <dgm:cxn modelId="{F2BD9C6B-CF0C-4640-AE7D-8F607F6920C3}" type="presParOf" srcId="{F0C62D05-056D-45D8-A794-D00D991B7F5A}" destId="{C0CE95F9-8065-4EF2-B0E2-11516E1AF967}" srcOrd="11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DAF7B61-BA1D-45F8-9255-F2BBE422379A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C0025F1-5C2B-4C9D-A957-DF9863EAA111}">
      <dgm:prSet phldrT="[Text]" custT="1"/>
      <dgm:spPr>
        <a:solidFill>
          <a:srgbClr val="B5E77D"/>
        </a:solidFill>
      </dgm:spPr>
      <dgm:t>
        <a:bodyPr/>
        <a:lstStyle/>
        <a:p>
          <a:r>
            <a:rPr lang="en-IN" sz="1200" b="1">
              <a:solidFill>
                <a:schemeClr val="tx1"/>
              </a:solidFill>
            </a:rPr>
            <a:t>POWER</a:t>
          </a:r>
        </a:p>
      </dgm:t>
    </dgm:pt>
    <dgm:pt modelId="{E032B762-3130-42BA-956C-65CE527C93D6}" type="parTrans" cxnId="{F915BABB-D2D2-41EF-B782-105A8180BB7C}">
      <dgm:prSet/>
      <dgm:spPr/>
      <dgm:t>
        <a:bodyPr/>
        <a:lstStyle/>
        <a:p>
          <a:endParaRPr lang="en-IN"/>
        </a:p>
      </dgm:t>
    </dgm:pt>
    <dgm:pt modelId="{0C4EDAF9-775C-438D-8B4E-13FAD144545C}" type="sibTrans" cxnId="{F915BABB-D2D2-41EF-B782-105A8180BB7C}">
      <dgm:prSet/>
      <dgm:spPr>
        <a:solidFill>
          <a:srgbClr val="85D1DF"/>
        </a:solidFill>
        <a:ln>
          <a:solidFill>
            <a:schemeClr val="tx1">
              <a:lumMod val="95000"/>
              <a:lumOff val="5000"/>
            </a:schemeClr>
          </a:solidFill>
        </a:ln>
      </dgm:spPr>
      <dgm:t>
        <a:bodyPr/>
        <a:lstStyle/>
        <a:p>
          <a:endParaRPr lang="en-IN"/>
        </a:p>
      </dgm:t>
    </dgm:pt>
    <dgm:pt modelId="{F2490D2C-024B-42F1-A5B4-B4BC7B35B9C5}">
      <dgm:prSet phldrT="[Text]" custT="1"/>
      <dgm:spPr>
        <a:solidFill>
          <a:srgbClr val="B5E77D"/>
        </a:solidFill>
      </dgm:spPr>
      <dgm:t>
        <a:bodyPr/>
        <a:lstStyle/>
        <a:p>
          <a:r>
            <a:rPr lang="en-IN" sz="1200" b="1">
              <a:solidFill>
                <a:schemeClr val="tx1"/>
              </a:solidFill>
            </a:rPr>
            <a:t>SHOOT</a:t>
          </a:r>
        </a:p>
      </dgm:t>
    </dgm:pt>
    <dgm:pt modelId="{411BE82F-042D-4D78-8C19-83F43FE39200}" type="parTrans" cxnId="{3920FD3B-A97F-4816-8C9A-E977B78962AD}">
      <dgm:prSet/>
      <dgm:spPr/>
      <dgm:t>
        <a:bodyPr/>
        <a:lstStyle/>
        <a:p>
          <a:endParaRPr lang="en-IN"/>
        </a:p>
      </dgm:t>
    </dgm:pt>
    <dgm:pt modelId="{3224074D-8630-4ADD-9D42-7AA865DF9C05}" type="sibTrans" cxnId="{3920FD3B-A97F-4816-8C9A-E977B78962AD}">
      <dgm:prSet/>
      <dgm:spPr>
        <a:ln>
          <a:solidFill>
            <a:schemeClr val="tx1"/>
          </a:solidFill>
        </a:ln>
      </dgm:spPr>
      <dgm:t>
        <a:bodyPr/>
        <a:lstStyle/>
        <a:p>
          <a:endParaRPr lang="en-IN"/>
        </a:p>
      </dgm:t>
    </dgm:pt>
    <dgm:pt modelId="{F58905B9-ECD3-484B-84E9-775D8B4CEF00}">
      <dgm:prSet phldrT="[Text]" custT="1"/>
      <dgm:spPr>
        <a:solidFill>
          <a:srgbClr val="B5E77D"/>
        </a:solidFill>
      </dgm:spPr>
      <dgm:t>
        <a:bodyPr/>
        <a:lstStyle/>
        <a:p>
          <a:r>
            <a:rPr lang="en-IN" sz="1200" b="1">
              <a:solidFill>
                <a:schemeClr val="tx1"/>
              </a:solidFill>
            </a:rPr>
            <a:t>BOSS</a:t>
          </a:r>
        </a:p>
      </dgm:t>
    </dgm:pt>
    <dgm:pt modelId="{3D260591-B7E7-4F1A-BC2D-7E7507A09B14}" type="parTrans" cxnId="{D8B10CD1-A427-467D-9571-18FBC6DF4CBF}">
      <dgm:prSet/>
      <dgm:spPr/>
      <dgm:t>
        <a:bodyPr/>
        <a:lstStyle/>
        <a:p>
          <a:endParaRPr lang="en-IN"/>
        </a:p>
      </dgm:t>
    </dgm:pt>
    <dgm:pt modelId="{3B7A6773-22B8-425E-A503-AD030DA2384B}" type="sibTrans" cxnId="{D8B10CD1-A427-467D-9571-18FBC6DF4CBF}">
      <dgm:prSet/>
      <dgm:spPr>
        <a:ln>
          <a:solidFill>
            <a:schemeClr val="tx1"/>
          </a:solidFill>
        </a:ln>
      </dgm:spPr>
      <dgm:t>
        <a:bodyPr/>
        <a:lstStyle/>
        <a:p>
          <a:endParaRPr lang="en-IN"/>
        </a:p>
      </dgm:t>
    </dgm:pt>
    <dgm:pt modelId="{BBC2160C-98D1-4D9E-971E-A6B47535D221}">
      <dgm:prSet phldrT="[Text]" custT="1"/>
      <dgm:spPr>
        <a:solidFill>
          <a:srgbClr val="B5E77D"/>
        </a:solidFill>
      </dgm:spPr>
      <dgm:t>
        <a:bodyPr/>
        <a:lstStyle/>
        <a:p>
          <a:r>
            <a:rPr lang="en-IN" sz="1200" b="1">
              <a:solidFill>
                <a:schemeClr val="tx1"/>
              </a:solidFill>
            </a:rPr>
            <a:t>CHEST</a:t>
          </a:r>
        </a:p>
      </dgm:t>
    </dgm:pt>
    <dgm:pt modelId="{B8C9D335-567F-49B2-B8D2-864FE2A94BB5}" type="parTrans" cxnId="{89E11E72-AB8D-487C-9CCE-6991BCB5A411}">
      <dgm:prSet/>
      <dgm:spPr/>
      <dgm:t>
        <a:bodyPr/>
        <a:lstStyle/>
        <a:p>
          <a:endParaRPr lang="en-IN"/>
        </a:p>
      </dgm:t>
    </dgm:pt>
    <dgm:pt modelId="{C16731C4-0EAD-4B16-BD54-C6F890CE61F7}" type="sibTrans" cxnId="{89E11E72-AB8D-487C-9CCE-6991BCB5A411}">
      <dgm:prSet/>
      <dgm:spPr>
        <a:ln>
          <a:solidFill>
            <a:schemeClr val="tx1"/>
          </a:solidFill>
        </a:ln>
      </dgm:spPr>
      <dgm:t>
        <a:bodyPr/>
        <a:lstStyle/>
        <a:p>
          <a:endParaRPr lang="en-IN"/>
        </a:p>
      </dgm:t>
    </dgm:pt>
    <dgm:pt modelId="{F0C62D05-056D-45D8-A794-D00D991B7F5A}" type="pres">
      <dgm:prSet presAssocID="{2DAF7B61-BA1D-45F8-9255-F2BBE422379A}" presName="cycle" presStyleCnt="0">
        <dgm:presLayoutVars>
          <dgm:dir/>
          <dgm:resizeHandles val="exact"/>
        </dgm:presLayoutVars>
      </dgm:prSet>
      <dgm:spPr/>
    </dgm:pt>
    <dgm:pt modelId="{24464AC1-ACEC-4257-AE52-0D4303971DCC}" type="pres">
      <dgm:prSet presAssocID="{5C0025F1-5C2B-4C9D-A957-DF9863EAA111}" presName="node" presStyleLbl="node1" presStyleIdx="0" presStyleCnt="4">
        <dgm:presLayoutVars>
          <dgm:bulletEnabled val="1"/>
        </dgm:presLayoutVars>
      </dgm:prSet>
      <dgm:spPr/>
    </dgm:pt>
    <dgm:pt modelId="{B6B39B86-5DA7-40D7-9DEF-8CA44BF52D19}" type="pres">
      <dgm:prSet presAssocID="{5C0025F1-5C2B-4C9D-A957-DF9863EAA111}" presName="spNode" presStyleCnt="0"/>
      <dgm:spPr/>
    </dgm:pt>
    <dgm:pt modelId="{70D8C27A-B6CD-419C-8E65-D5CF69D38EE8}" type="pres">
      <dgm:prSet presAssocID="{0C4EDAF9-775C-438D-8B4E-13FAD144545C}" presName="sibTrans" presStyleLbl="sibTrans1D1" presStyleIdx="0" presStyleCnt="4"/>
      <dgm:spPr/>
    </dgm:pt>
    <dgm:pt modelId="{693C98F6-F719-45D7-9684-47ACD3681D9A}" type="pres">
      <dgm:prSet presAssocID="{F2490D2C-024B-42F1-A5B4-B4BC7B35B9C5}" presName="node" presStyleLbl="node1" presStyleIdx="1" presStyleCnt="4">
        <dgm:presLayoutVars>
          <dgm:bulletEnabled val="1"/>
        </dgm:presLayoutVars>
      </dgm:prSet>
      <dgm:spPr/>
    </dgm:pt>
    <dgm:pt modelId="{80868F21-0F3B-4D59-824E-BF963689E24B}" type="pres">
      <dgm:prSet presAssocID="{F2490D2C-024B-42F1-A5B4-B4BC7B35B9C5}" presName="spNode" presStyleCnt="0"/>
      <dgm:spPr/>
    </dgm:pt>
    <dgm:pt modelId="{BF269EF3-08BD-4B54-98F6-C6E8E1D1D786}" type="pres">
      <dgm:prSet presAssocID="{3224074D-8630-4ADD-9D42-7AA865DF9C05}" presName="sibTrans" presStyleLbl="sibTrans1D1" presStyleIdx="1" presStyleCnt="4"/>
      <dgm:spPr/>
    </dgm:pt>
    <dgm:pt modelId="{0D6B141D-BB2F-4489-88E5-B72E4699914C}" type="pres">
      <dgm:prSet presAssocID="{F58905B9-ECD3-484B-84E9-775D8B4CEF00}" presName="node" presStyleLbl="node1" presStyleIdx="2" presStyleCnt="4">
        <dgm:presLayoutVars>
          <dgm:bulletEnabled val="1"/>
        </dgm:presLayoutVars>
      </dgm:prSet>
      <dgm:spPr/>
    </dgm:pt>
    <dgm:pt modelId="{E064E913-C89A-40BD-B155-97FC12EFCF32}" type="pres">
      <dgm:prSet presAssocID="{F58905B9-ECD3-484B-84E9-775D8B4CEF00}" presName="spNode" presStyleCnt="0"/>
      <dgm:spPr/>
    </dgm:pt>
    <dgm:pt modelId="{681FD061-8BBC-4EE3-9530-6DD96929618E}" type="pres">
      <dgm:prSet presAssocID="{3B7A6773-22B8-425E-A503-AD030DA2384B}" presName="sibTrans" presStyleLbl="sibTrans1D1" presStyleIdx="2" presStyleCnt="4"/>
      <dgm:spPr/>
    </dgm:pt>
    <dgm:pt modelId="{FA2CDE26-B74B-4596-99C4-5E25CCCECB86}" type="pres">
      <dgm:prSet presAssocID="{BBC2160C-98D1-4D9E-971E-A6B47535D221}" presName="node" presStyleLbl="node1" presStyleIdx="3" presStyleCnt="4">
        <dgm:presLayoutVars>
          <dgm:bulletEnabled val="1"/>
        </dgm:presLayoutVars>
      </dgm:prSet>
      <dgm:spPr/>
    </dgm:pt>
    <dgm:pt modelId="{D9B41D48-7236-4A48-9ABE-3DA4BE688CC3}" type="pres">
      <dgm:prSet presAssocID="{BBC2160C-98D1-4D9E-971E-A6B47535D221}" presName="spNode" presStyleCnt="0"/>
      <dgm:spPr/>
    </dgm:pt>
    <dgm:pt modelId="{C0CE95F9-8065-4EF2-B0E2-11516E1AF967}" type="pres">
      <dgm:prSet presAssocID="{C16731C4-0EAD-4B16-BD54-C6F890CE61F7}" presName="sibTrans" presStyleLbl="sibTrans1D1" presStyleIdx="3" presStyleCnt="4"/>
      <dgm:spPr/>
    </dgm:pt>
  </dgm:ptLst>
  <dgm:cxnLst>
    <dgm:cxn modelId="{707FBA0B-25B7-4F67-9AAC-2AAD052EB96B}" type="presOf" srcId="{2DAF7B61-BA1D-45F8-9255-F2BBE422379A}" destId="{F0C62D05-056D-45D8-A794-D00D991B7F5A}" srcOrd="0" destOrd="0" presId="urn:microsoft.com/office/officeart/2005/8/layout/cycle5"/>
    <dgm:cxn modelId="{7D08261B-C04C-4706-AEE1-B0CBFD1B8B9B}" type="presOf" srcId="{3224074D-8630-4ADD-9D42-7AA865DF9C05}" destId="{BF269EF3-08BD-4B54-98F6-C6E8E1D1D786}" srcOrd="0" destOrd="0" presId="urn:microsoft.com/office/officeart/2005/8/layout/cycle5"/>
    <dgm:cxn modelId="{E910FA2B-E074-4CF5-98A8-864A3F0BB4E9}" type="presOf" srcId="{BBC2160C-98D1-4D9E-971E-A6B47535D221}" destId="{FA2CDE26-B74B-4596-99C4-5E25CCCECB86}" srcOrd="0" destOrd="0" presId="urn:microsoft.com/office/officeart/2005/8/layout/cycle5"/>
    <dgm:cxn modelId="{3920FD3B-A97F-4816-8C9A-E977B78962AD}" srcId="{2DAF7B61-BA1D-45F8-9255-F2BBE422379A}" destId="{F2490D2C-024B-42F1-A5B4-B4BC7B35B9C5}" srcOrd="1" destOrd="0" parTransId="{411BE82F-042D-4D78-8C19-83F43FE39200}" sibTransId="{3224074D-8630-4ADD-9D42-7AA865DF9C05}"/>
    <dgm:cxn modelId="{2DEE3A61-BD67-46B8-B052-CA92911488FB}" type="presOf" srcId="{C16731C4-0EAD-4B16-BD54-C6F890CE61F7}" destId="{C0CE95F9-8065-4EF2-B0E2-11516E1AF967}" srcOrd="0" destOrd="0" presId="urn:microsoft.com/office/officeart/2005/8/layout/cycle5"/>
    <dgm:cxn modelId="{8C72A465-C96E-445C-934D-A8B3F7D12578}" type="presOf" srcId="{3B7A6773-22B8-425E-A503-AD030DA2384B}" destId="{681FD061-8BBC-4EE3-9530-6DD96929618E}" srcOrd="0" destOrd="0" presId="urn:microsoft.com/office/officeart/2005/8/layout/cycle5"/>
    <dgm:cxn modelId="{47922A4A-774A-4A34-97E0-A2AF20D4E42F}" type="presOf" srcId="{0C4EDAF9-775C-438D-8B4E-13FAD144545C}" destId="{70D8C27A-B6CD-419C-8E65-D5CF69D38EE8}" srcOrd="0" destOrd="0" presId="urn:microsoft.com/office/officeart/2005/8/layout/cycle5"/>
    <dgm:cxn modelId="{006A296E-0865-4081-9FE3-A662CE41D670}" type="presOf" srcId="{5C0025F1-5C2B-4C9D-A957-DF9863EAA111}" destId="{24464AC1-ACEC-4257-AE52-0D4303971DCC}" srcOrd="0" destOrd="0" presId="urn:microsoft.com/office/officeart/2005/8/layout/cycle5"/>
    <dgm:cxn modelId="{89E11E72-AB8D-487C-9CCE-6991BCB5A411}" srcId="{2DAF7B61-BA1D-45F8-9255-F2BBE422379A}" destId="{BBC2160C-98D1-4D9E-971E-A6B47535D221}" srcOrd="3" destOrd="0" parTransId="{B8C9D335-567F-49B2-B8D2-864FE2A94BB5}" sibTransId="{C16731C4-0EAD-4B16-BD54-C6F890CE61F7}"/>
    <dgm:cxn modelId="{E38059A9-FF3E-40FE-8CF9-B335FD3A1240}" type="presOf" srcId="{F2490D2C-024B-42F1-A5B4-B4BC7B35B9C5}" destId="{693C98F6-F719-45D7-9684-47ACD3681D9A}" srcOrd="0" destOrd="0" presId="urn:microsoft.com/office/officeart/2005/8/layout/cycle5"/>
    <dgm:cxn modelId="{F915BABB-D2D2-41EF-B782-105A8180BB7C}" srcId="{2DAF7B61-BA1D-45F8-9255-F2BBE422379A}" destId="{5C0025F1-5C2B-4C9D-A957-DF9863EAA111}" srcOrd="0" destOrd="0" parTransId="{E032B762-3130-42BA-956C-65CE527C93D6}" sibTransId="{0C4EDAF9-775C-438D-8B4E-13FAD144545C}"/>
    <dgm:cxn modelId="{D8B10CD1-A427-467D-9571-18FBC6DF4CBF}" srcId="{2DAF7B61-BA1D-45F8-9255-F2BBE422379A}" destId="{F58905B9-ECD3-484B-84E9-775D8B4CEF00}" srcOrd="2" destOrd="0" parTransId="{3D260591-B7E7-4F1A-BC2D-7E7507A09B14}" sibTransId="{3B7A6773-22B8-425E-A503-AD030DA2384B}"/>
    <dgm:cxn modelId="{4D1BC9F5-54F0-4428-BB96-633D487DB756}" type="presOf" srcId="{F58905B9-ECD3-484B-84E9-775D8B4CEF00}" destId="{0D6B141D-BB2F-4489-88E5-B72E4699914C}" srcOrd="0" destOrd="0" presId="urn:microsoft.com/office/officeart/2005/8/layout/cycle5"/>
    <dgm:cxn modelId="{F9B86F7D-E770-4627-BAD8-08D3959CB592}" type="presParOf" srcId="{F0C62D05-056D-45D8-A794-D00D991B7F5A}" destId="{24464AC1-ACEC-4257-AE52-0D4303971DCC}" srcOrd="0" destOrd="0" presId="urn:microsoft.com/office/officeart/2005/8/layout/cycle5"/>
    <dgm:cxn modelId="{93BAB954-8FD3-4A87-BBB8-4ED327764FAB}" type="presParOf" srcId="{F0C62D05-056D-45D8-A794-D00D991B7F5A}" destId="{B6B39B86-5DA7-40D7-9DEF-8CA44BF52D19}" srcOrd="1" destOrd="0" presId="urn:microsoft.com/office/officeart/2005/8/layout/cycle5"/>
    <dgm:cxn modelId="{35F2E2AA-CB4D-4912-B4BD-12B117DCF4EF}" type="presParOf" srcId="{F0C62D05-056D-45D8-A794-D00D991B7F5A}" destId="{70D8C27A-B6CD-419C-8E65-D5CF69D38EE8}" srcOrd="2" destOrd="0" presId="urn:microsoft.com/office/officeart/2005/8/layout/cycle5"/>
    <dgm:cxn modelId="{9657F1A8-34D8-4ACC-9E25-48B050F352CC}" type="presParOf" srcId="{F0C62D05-056D-45D8-A794-D00D991B7F5A}" destId="{693C98F6-F719-45D7-9684-47ACD3681D9A}" srcOrd="3" destOrd="0" presId="urn:microsoft.com/office/officeart/2005/8/layout/cycle5"/>
    <dgm:cxn modelId="{E4D1880C-9A91-4C67-B0AB-9353BF0D176B}" type="presParOf" srcId="{F0C62D05-056D-45D8-A794-D00D991B7F5A}" destId="{80868F21-0F3B-4D59-824E-BF963689E24B}" srcOrd="4" destOrd="0" presId="urn:microsoft.com/office/officeart/2005/8/layout/cycle5"/>
    <dgm:cxn modelId="{BB7F97DA-02E2-4E8F-975F-288847AC0ADD}" type="presParOf" srcId="{F0C62D05-056D-45D8-A794-D00D991B7F5A}" destId="{BF269EF3-08BD-4B54-98F6-C6E8E1D1D786}" srcOrd="5" destOrd="0" presId="urn:microsoft.com/office/officeart/2005/8/layout/cycle5"/>
    <dgm:cxn modelId="{42041D1F-D8F5-4CD4-866C-7DF4BFFABDE3}" type="presParOf" srcId="{F0C62D05-056D-45D8-A794-D00D991B7F5A}" destId="{0D6B141D-BB2F-4489-88E5-B72E4699914C}" srcOrd="6" destOrd="0" presId="urn:microsoft.com/office/officeart/2005/8/layout/cycle5"/>
    <dgm:cxn modelId="{307D0498-9B2E-4898-A2C5-D24733006854}" type="presParOf" srcId="{F0C62D05-056D-45D8-A794-D00D991B7F5A}" destId="{E064E913-C89A-40BD-B155-97FC12EFCF32}" srcOrd="7" destOrd="0" presId="urn:microsoft.com/office/officeart/2005/8/layout/cycle5"/>
    <dgm:cxn modelId="{7C055D7C-70AE-4A7E-8B71-E39CDEBB6E98}" type="presParOf" srcId="{F0C62D05-056D-45D8-A794-D00D991B7F5A}" destId="{681FD061-8BBC-4EE3-9530-6DD96929618E}" srcOrd="8" destOrd="0" presId="urn:microsoft.com/office/officeart/2005/8/layout/cycle5"/>
    <dgm:cxn modelId="{E5D5EB71-516D-4A9D-B040-6B7B6C28B2DB}" type="presParOf" srcId="{F0C62D05-056D-45D8-A794-D00D991B7F5A}" destId="{FA2CDE26-B74B-4596-99C4-5E25CCCECB86}" srcOrd="9" destOrd="0" presId="urn:microsoft.com/office/officeart/2005/8/layout/cycle5"/>
    <dgm:cxn modelId="{B3F08EB4-25B4-4110-AEE1-7CF58D8AB9FB}" type="presParOf" srcId="{F0C62D05-056D-45D8-A794-D00D991B7F5A}" destId="{D9B41D48-7236-4A48-9ABE-3DA4BE688CC3}" srcOrd="10" destOrd="0" presId="urn:microsoft.com/office/officeart/2005/8/layout/cycle5"/>
    <dgm:cxn modelId="{F2BD9C6B-CF0C-4640-AE7D-8F607F6920C3}" type="presParOf" srcId="{F0C62D05-056D-45D8-A794-D00D991B7F5A}" destId="{C0CE95F9-8065-4EF2-B0E2-11516E1AF967}" srcOrd="11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176D639-0720-47B5-8F09-C78CE418E4E8}" type="doc">
      <dgm:prSet loTypeId="urn:microsoft.com/office/officeart/2008/layout/RadialCluster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B3F00FD-3158-4723-B0B6-D9D62BB21138}">
      <dgm:prSet phldrT="[Text]"/>
      <dgm:spPr>
        <a:solidFill>
          <a:srgbClr val="85D1DF"/>
        </a:solidFill>
      </dgm:spPr>
      <dgm:t>
        <a:bodyPr/>
        <a:lstStyle/>
        <a:p>
          <a:r>
            <a:rPr lang="en-IN" b="1" u="sng">
              <a:solidFill>
                <a:schemeClr val="tx1"/>
              </a:solidFill>
            </a:rPr>
            <a:t>POWER</a:t>
          </a:r>
        </a:p>
      </dgm:t>
    </dgm:pt>
    <dgm:pt modelId="{3915D100-5BCC-4251-B46B-1858DA6256AB}" type="parTrans" cxnId="{D99D241A-E19A-461F-B1A9-90EBE9D78711}">
      <dgm:prSet/>
      <dgm:spPr/>
      <dgm:t>
        <a:bodyPr/>
        <a:lstStyle/>
        <a:p>
          <a:endParaRPr lang="en-IN"/>
        </a:p>
      </dgm:t>
    </dgm:pt>
    <dgm:pt modelId="{63399A13-675A-4965-8058-F719A791108E}" type="sibTrans" cxnId="{D99D241A-E19A-461F-B1A9-90EBE9D78711}">
      <dgm:prSet/>
      <dgm:spPr/>
      <dgm:t>
        <a:bodyPr/>
        <a:lstStyle/>
        <a:p>
          <a:endParaRPr lang="en-IN"/>
        </a:p>
      </dgm:t>
    </dgm:pt>
    <dgm:pt modelId="{6ED95E17-D3FA-44DF-9A65-5CEC0D901168}">
      <dgm:prSet phldrT="[Text]"/>
      <dgm:spPr>
        <a:solidFill>
          <a:srgbClr val="B5E77D"/>
        </a:solidFill>
        <a:ln>
          <a:solidFill>
            <a:schemeClr val="tx1"/>
          </a:solidFill>
        </a:ln>
      </dgm:spPr>
      <dgm:t>
        <a:bodyPr/>
        <a:lstStyle/>
        <a:p>
          <a:r>
            <a:rPr lang="en-IN" b="1">
              <a:solidFill>
                <a:schemeClr val="tx1"/>
              </a:solidFill>
            </a:rPr>
            <a:t>FIRE RATE INCREASES</a:t>
          </a:r>
        </a:p>
      </dgm:t>
    </dgm:pt>
    <dgm:pt modelId="{59D49984-C5AD-4C1B-82FB-166BE73A3F2E}" type="parTrans" cxnId="{FBDF2174-84B4-48F8-A00C-7180C2F1E4ED}">
      <dgm:prSet/>
      <dgm:spPr>
        <a:ln>
          <a:solidFill>
            <a:schemeClr val="tx1"/>
          </a:solidFill>
        </a:ln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/>
        </a:p>
      </dgm:t>
    </dgm:pt>
    <dgm:pt modelId="{2789ACB9-B7F3-4873-8750-70B06994671A}" type="sibTrans" cxnId="{FBDF2174-84B4-48F8-A00C-7180C2F1E4ED}">
      <dgm:prSet/>
      <dgm:spPr/>
      <dgm:t>
        <a:bodyPr/>
        <a:lstStyle/>
        <a:p>
          <a:endParaRPr lang="en-IN"/>
        </a:p>
      </dgm:t>
    </dgm:pt>
    <dgm:pt modelId="{406EE755-29F3-4EAE-B3D4-4654F65C98F8}">
      <dgm:prSet phldrT="[Text]"/>
      <dgm:spPr>
        <a:solidFill>
          <a:srgbClr val="B5E77D"/>
        </a:solidFill>
        <a:ln>
          <a:solidFill>
            <a:schemeClr val="tx1"/>
          </a:solidFill>
        </a:ln>
      </dgm:spPr>
      <dgm:t>
        <a:bodyPr/>
        <a:lstStyle/>
        <a:p>
          <a:r>
            <a:rPr lang="en-IN" b="1">
              <a:solidFill>
                <a:schemeClr val="tx1"/>
              </a:solidFill>
            </a:rPr>
            <a:t>DAMAGE INCREASES</a:t>
          </a:r>
        </a:p>
      </dgm:t>
    </dgm:pt>
    <dgm:pt modelId="{54414670-9B16-4CAD-9CC5-55DC53BB2AB8}" type="parTrans" cxnId="{521C81E9-F6C7-4034-9E35-48D707C0BDEB}">
      <dgm:prSet/>
      <dgm:spPr>
        <a:ln>
          <a:solidFill>
            <a:schemeClr val="tx1"/>
          </a:solidFill>
        </a:ln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/>
        </a:p>
      </dgm:t>
    </dgm:pt>
    <dgm:pt modelId="{DEA0717E-8586-4576-B504-32DAE564A26A}" type="sibTrans" cxnId="{521C81E9-F6C7-4034-9E35-48D707C0BDEB}">
      <dgm:prSet/>
      <dgm:spPr/>
      <dgm:t>
        <a:bodyPr/>
        <a:lstStyle/>
        <a:p>
          <a:endParaRPr lang="en-IN"/>
        </a:p>
      </dgm:t>
    </dgm:pt>
    <dgm:pt modelId="{F19A556A-4F92-4A21-9B32-D661C34D6257}">
      <dgm:prSet phldrT="[Text]" custT="1"/>
      <dgm:spPr>
        <a:solidFill>
          <a:srgbClr val="B5E77D"/>
        </a:solidFill>
        <a:ln>
          <a:solidFill>
            <a:schemeClr val="tx1"/>
          </a:solidFill>
        </a:ln>
      </dgm:spPr>
      <dgm:t>
        <a:bodyPr/>
        <a:lstStyle/>
        <a:p>
          <a:r>
            <a:rPr lang="en-IN" sz="800" b="1">
              <a:solidFill>
                <a:schemeClr val="tx1"/>
              </a:solidFill>
            </a:rPr>
            <a:t>ENEMY SLOWS DOWN</a:t>
          </a:r>
        </a:p>
      </dgm:t>
    </dgm:pt>
    <dgm:pt modelId="{F2F3238F-79F6-421A-847B-21D7AE9218E0}" type="parTrans" cxnId="{FD47253D-4BCE-4EC1-9650-4B9702D2B0E4}">
      <dgm:prSet/>
      <dgm:spPr>
        <a:ln>
          <a:solidFill>
            <a:schemeClr val="tx1"/>
          </a:solidFill>
        </a:ln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/>
        </a:p>
      </dgm:t>
    </dgm:pt>
    <dgm:pt modelId="{7AA00363-B298-4204-884E-F1FF806BAFB9}" type="sibTrans" cxnId="{FD47253D-4BCE-4EC1-9650-4B9702D2B0E4}">
      <dgm:prSet/>
      <dgm:spPr/>
      <dgm:t>
        <a:bodyPr/>
        <a:lstStyle/>
        <a:p>
          <a:endParaRPr lang="en-IN"/>
        </a:p>
      </dgm:t>
    </dgm:pt>
    <dgm:pt modelId="{3A1FA302-A9BE-4A83-A90C-F8FA4E3C7A0F}" type="pres">
      <dgm:prSet presAssocID="{1176D639-0720-47B5-8F09-C78CE418E4E8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6013AF8F-6FBF-43E7-851F-70978B6925CD}" type="pres">
      <dgm:prSet presAssocID="{CB3F00FD-3158-4723-B0B6-D9D62BB21138}" presName="singleCycle" presStyleCnt="0"/>
      <dgm:spPr/>
    </dgm:pt>
    <dgm:pt modelId="{B179C55B-ED98-427A-A3F6-5241C426C105}" type="pres">
      <dgm:prSet presAssocID="{CB3F00FD-3158-4723-B0B6-D9D62BB21138}" presName="singleCenter" presStyleLbl="node1" presStyleIdx="0" presStyleCnt="4">
        <dgm:presLayoutVars>
          <dgm:chMax val="7"/>
          <dgm:chPref val="7"/>
        </dgm:presLayoutVars>
      </dgm:prSet>
      <dgm:spPr/>
    </dgm:pt>
    <dgm:pt modelId="{278D81C7-8E4E-4BBF-AE78-53958183CB5F}" type="pres">
      <dgm:prSet presAssocID="{59D49984-C5AD-4C1B-82FB-166BE73A3F2E}" presName="Name56" presStyleLbl="parChTrans1D2" presStyleIdx="0" presStyleCnt="3"/>
      <dgm:spPr/>
    </dgm:pt>
    <dgm:pt modelId="{1E8D1AF8-222A-419E-AFA9-B2AF09A14630}" type="pres">
      <dgm:prSet presAssocID="{6ED95E17-D3FA-44DF-9A65-5CEC0D901168}" presName="text0" presStyleLbl="node1" presStyleIdx="1" presStyleCnt="4">
        <dgm:presLayoutVars>
          <dgm:bulletEnabled val="1"/>
        </dgm:presLayoutVars>
      </dgm:prSet>
      <dgm:spPr/>
    </dgm:pt>
    <dgm:pt modelId="{BCD164DF-C6D8-4BC4-858F-C1C40A699739}" type="pres">
      <dgm:prSet presAssocID="{54414670-9B16-4CAD-9CC5-55DC53BB2AB8}" presName="Name56" presStyleLbl="parChTrans1D2" presStyleIdx="1" presStyleCnt="3"/>
      <dgm:spPr/>
    </dgm:pt>
    <dgm:pt modelId="{D4102D7F-9EAC-4DBD-94CF-6F8DCB9EF6C2}" type="pres">
      <dgm:prSet presAssocID="{406EE755-29F3-4EAE-B3D4-4654F65C98F8}" presName="text0" presStyleLbl="node1" presStyleIdx="2" presStyleCnt="4">
        <dgm:presLayoutVars>
          <dgm:bulletEnabled val="1"/>
        </dgm:presLayoutVars>
      </dgm:prSet>
      <dgm:spPr/>
    </dgm:pt>
    <dgm:pt modelId="{87F381E8-8830-4EC9-B88A-192F264205E5}" type="pres">
      <dgm:prSet presAssocID="{F2F3238F-79F6-421A-847B-21D7AE9218E0}" presName="Name56" presStyleLbl="parChTrans1D2" presStyleIdx="2" presStyleCnt="3"/>
      <dgm:spPr/>
    </dgm:pt>
    <dgm:pt modelId="{41029D19-7120-4E4F-81E9-6219A22DF2CC}" type="pres">
      <dgm:prSet presAssocID="{F19A556A-4F92-4A21-9B32-D661C34D6257}" presName="text0" presStyleLbl="node1" presStyleIdx="3" presStyleCnt="4">
        <dgm:presLayoutVars>
          <dgm:bulletEnabled val="1"/>
        </dgm:presLayoutVars>
      </dgm:prSet>
      <dgm:spPr/>
    </dgm:pt>
  </dgm:ptLst>
  <dgm:cxnLst>
    <dgm:cxn modelId="{36C3FB13-886A-400E-989B-1AE0B6375AF3}" type="presOf" srcId="{F2F3238F-79F6-421A-847B-21D7AE9218E0}" destId="{87F381E8-8830-4EC9-B88A-192F264205E5}" srcOrd="0" destOrd="0" presId="urn:microsoft.com/office/officeart/2008/layout/RadialCluster"/>
    <dgm:cxn modelId="{D99D241A-E19A-461F-B1A9-90EBE9D78711}" srcId="{1176D639-0720-47B5-8F09-C78CE418E4E8}" destId="{CB3F00FD-3158-4723-B0B6-D9D62BB21138}" srcOrd="0" destOrd="0" parTransId="{3915D100-5BCC-4251-B46B-1858DA6256AB}" sibTransId="{63399A13-675A-4965-8058-F719A791108E}"/>
    <dgm:cxn modelId="{F294033C-0110-4968-935A-612C0F460A20}" type="presOf" srcId="{406EE755-29F3-4EAE-B3D4-4654F65C98F8}" destId="{D4102D7F-9EAC-4DBD-94CF-6F8DCB9EF6C2}" srcOrd="0" destOrd="0" presId="urn:microsoft.com/office/officeart/2008/layout/RadialCluster"/>
    <dgm:cxn modelId="{FD47253D-4BCE-4EC1-9650-4B9702D2B0E4}" srcId="{CB3F00FD-3158-4723-B0B6-D9D62BB21138}" destId="{F19A556A-4F92-4A21-9B32-D661C34D6257}" srcOrd="2" destOrd="0" parTransId="{F2F3238F-79F6-421A-847B-21D7AE9218E0}" sibTransId="{7AA00363-B298-4204-884E-F1FF806BAFB9}"/>
    <dgm:cxn modelId="{C540FD4C-E385-4DC5-B8A0-87F6905FBBF2}" type="presOf" srcId="{54414670-9B16-4CAD-9CC5-55DC53BB2AB8}" destId="{BCD164DF-C6D8-4BC4-858F-C1C40A699739}" srcOrd="0" destOrd="0" presId="urn:microsoft.com/office/officeart/2008/layout/RadialCluster"/>
    <dgm:cxn modelId="{A0C41174-95B0-476F-8315-FC357683FFDA}" type="presOf" srcId="{6ED95E17-D3FA-44DF-9A65-5CEC0D901168}" destId="{1E8D1AF8-222A-419E-AFA9-B2AF09A14630}" srcOrd="0" destOrd="0" presId="urn:microsoft.com/office/officeart/2008/layout/RadialCluster"/>
    <dgm:cxn modelId="{FBDF2174-84B4-48F8-A00C-7180C2F1E4ED}" srcId="{CB3F00FD-3158-4723-B0B6-D9D62BB21138}" destId="{6ED95E17-D3FA-44DF-9A65-5CEC0D901168}" srcOrd="0" destOrd="0" parTransId="{59D49984-C5AD-4C1B-82FB-166BE73A3F2E}" sibTransId="{2789ACB9-B7F3-4873-8750-70B06994671A}"/>
    <dgm:cxn modelId="{F855D597-0AB2-4ACD-9179-F692877F6790}" type="presOf" srcId="{F19A556A-4F92-4A21-9B32-D661C34D6257}" destId="{41029D19-7120-4E4F-81E9-6219A22DF2CC}" srcOrd="0" destOrd="0" presId="urn:microsoft.com/office/officeart/2008/layout/RadialCluster"/>
    <dgm:cxn modelId="{05D9D7A4-8EA9-4759-9308-5524C52725AC}" type="presOf" srcId="{1176D639-0720-47B5-8F09-C78CE418E4E8}" destId="{3A1FA302-A9BE-4A83-A90C-F8FA4E3C7A0F}" srcOrd="0" destOrd="0" presId="urn:microsoft.com/office/officeart/2008/layout/RadialCluster"/>
    <dgm:cxn modelId="{7A090AAC-F3B6-486A-B1F4-C0FE9318A25E}" type="presOf" srcId="{59D49984-C5AD-4C1B-82FB-166BE73A3F2E}" destId="{278D81C7-8E4E-4BBF-AE78-53958183CB5F}" srcOrd="0" destOrd="0" presId="urn:microsoft.com/office/officeart/2008/layout/RadialCluster"/>
    <dgm:cxn modelId="{C5919BAF-E8A4-421B-867F-01BACA3B3617}" type="presOf" srcId="{CB3F00FD-3158-4723-B0B6-D9D62BB21138}" destId="{B179C55B-ED98-427A-A3F6-5241C426C105}" srcOrd="0" destOrd="0" presId="urn:microsoft.com/office/officeart/2008/layout/RadialCluster"/>
    <dgm:cxn modelId="{521C81E9-F6C7-4034-9E35-48D707C0BDEB}" srcId="{CB3F00FD-3158-4723-B0B6-D9D62BB21138}" destId="{406EE755-29F3-4EAE-B3D4-4654F65C98F8}" srcOrd="1" destOrd="0" parTransId="{54414670-9B16-4CAD-9CC5-55DC53BB2AB8}" sibTransId="{DEA0717E-8586-4576-B504-32DAE564A26A}"/>
    <dgm:cxn modelId="{D1E36B5B-64E6-4D2B-8E87-5763053BDE40}" type="presParOf" srcId="{3A1FA302-A9BE-4A83-A90C-F8FA4E3C7A0F}" destId="{6013AF8F-6FBF-43E7-851F-70978B6925CD}" srcOrd="0" destOrd="0" presId="urn:microsoft.com/office/officeart/2008/layout/RadialCluster"/>
    <dgm:cxn modelId="{054FF7A8-BC79-4FB8-9911-EFD656A72CA4}" type="presParOf" srcId="{6013AF8F-6FBF-43E7-851F-70978B6925CD}" destId="{B179C55B-ED98-427A-A3F6-5241C426C105}" srcOrd="0" destOrd="0" presId="urn:microsoft.com/office/officeart/2008/layout/RadialCluster"/>
    <dgm:cxn modelId="{09509881-AE2D-45CF-B390-096C12DE3393}" type="presParOf" srcId="{6013AF8F-6FBF-43E7-851F-70978B6925CD}" destId="{278D81C7-8E4E-4BBF-AE78-53958183CB5F}" srcOrd="1" destOrd="0" presId="urn:microsoft.com/office/officeart/2008/layout/RadialCluster"/>
    <dgm:cxn modelId="{0BE675C5-53E8-41A7-B2A0-AC0FBB32B40A}" type="presParOf" srcId="{6013AF8F-6FBF-43E7-851F-70978B6925CD}" destId="{1E8D1AF8-222A-419E-AFA9-B2AF09A14630}" srcOrd="2" destOrd="0" presId="urn:microsoft.com/office/officeart/2008/layout/RadialCluster"/>
    <dgm:cxn modelId="{9500F8D8-EB30-4D37-901F-6F377A7F34FA}" type="presParOf" srcId="{6013AF8F-6FBF-43E7-851F-70978B6925CD}" destId="{BCD164DF-C6D8-4BC4-858F-C1C40A699739}" srcOrd="3" destOrd="0" presId="urn:microsoft.com/office/officeart/2008/layout/RadialCluster"/>
    <dgm:cxn modelId="{DBAB5287-0F3C-4046-BDBB-635B81BD9847}" type="presParOf" srcId="{6013AF8F-6FBF-43E7-851F-70978B6925CD}" destId="{D4102D7F-9EAC-4DBD-94CF-6F8DCB9EF6C2}" srcOrd="4" destOrd="0" presId="urn:microsoft.com/office/officeart/2008/layout/RadialCluster"/>
    <dgm:cxn modelId="{4CC455A5-1904-4D87-A987-D6A057554387}" type="presParOf" srcId="{6013AF8F-6FBF-43E7-851F-70978B6925CD}" destId="{87F381E8-8830-4EC9-B88A-192F264205E5}" srcOrd="5" destOrd="0" presId="urn:microsoft.com/office/officeart/2008/layout/RadialCluster"/>
    <dgm:cxn modelId="{02ED9D30-083B-480E-8714-675148FB69BC}" type="presParOf" srcId="{6013AF8F-6FBF-43E7-851F-70978B6925CD}" destId="{41029D19-7120-4E4F-81E9-6219A22DF2CC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5646A8-DE99-45B5-9568-AD50D798EC34}">
      <dsp:nvSpPr>
        <dsp:cNvPr id="0" name=""/>
        <dsp:cNvSpPr/>
      </dsp:nvSpPr>
      <dsp:spPr>
        <a:xfrm rot="10800000">
          <a:off x="1348526" y="202"/>
          <a:ext cx="4884302" cy="473079"/>
        </a:xfrm>
        <a:prstGeom prst="homePlate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15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It is a roguelike adventure game</a:t>
          </a:r>
          <a:r>
            <a:rPr lang="en-IN" sz="2000" kern="1200" dirty="0">
              <a:solidFill>
                <a:schemeClr val="tx1"/>
              </a:solidFill>
            </a:rPr>
            <a:t>.</a:t>
          </a:r>
        </a:p>
      </dsp:txBody>
      <dsp:txXfrm rot="10800000">
        <a:off x="1466796" y="202"/>
        <a:ext cx="4766032" cy="473079"/>
      </dsp:txXfrm>
    </dsp:sp>
    <dsp:sp modelId="{DE22B3AF-2C08-4E76-A60B-C44E9B0DCF44}">
      <dsp:nvSpPr>
        <dsp:cNvPr id="0" name=""/>
        <dsp:cNvSpPr/>
      </dsp:nvSpPr>
      <dsp:spPr>
        <a:xfrm>
          <a:off x="1111986" y="202"/>
          <a:ext cx="473079" cy="473079"/>
        </a:xfrm>
        <a:prstGeom prst="ellipse">
          <a:avLst/>
        </a:prstGeom>
        <a:solidFill>
          <a:srgbClr val="85D1D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7C77AC-C341-43E3-AED3-AAA660E451E0}">
      <dsp:nvSpPr>
        <dsp:cNvPr id="0" name=""/>
        <dsp:cNvSpPr/>
      </dsp:nvSpPr>
      <dsp:spPr>
        <a:xfrm rot="10800000">
          <a:off x="1348526" y="591552"/>
          <a:ext cx="4884302" cy="473079"/>
        </a:xfrm>
        <a:prstGeom prst="homePlate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15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It is a single player shooting game</a:t>
          </a:r>
          <a:r>
            <a:rPr lang="en-IN" sz="2000" kern="1200" dirty="0">
              <a:solidFill>
                <a:schemeClr val="tx1"/>
              </a:solidFill>
            </a:rPr>
            <a:t>.</a:t>
          </a:r>
        </a:p>
      </dsp:txBody>
      <dsp:txXfrm rot="10800000">
        <a:off x="1466796" y="591552"/>
        <a:ext cx="4766032" cy="473079"/>
      </dsp:txXfrm>
    </dsp:sp>
    <dsp:sp modelId="{15072393-FE84-4C23-B21C-3023532E3F64}">
      <dsp:nvSpPr>
        <dsp:cNvPr id="0" name=""/>
        <dsp:cNvSpPr/>
      </dsp:nvSpPr>
      <dsp:spPr>
        <a:xfrm>
          <a:off x="1111986" y="591552"/>
          <a:ext cx="473079" cy="473079"/>
        </a:xfrm>
        <a:prstGeom prst="ellipse">
          <a:avLst/>
        </a:prstGeom>
        <a:solidFill>
          <a:srgbClr val="85D1D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12C6F4-3F77-484D-B75E-A905D8744FD2}">
      <dsp:nvSpPr>
        <dsp:cNvPr id="0" name=""/>
        <dsp:cNvSpPr/>
      </dsp:nvSpPr>
      <dsp:spPr>
        <a:xfrm rot="10800000">
          <a:off x="1389582" y="1182987"/>
          <a:ext cx="5777641" cy="473079"/>
        </a:xfrm>
        <a:prstGeom prst="homePlate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15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It is based on “Magic Survival” and “Risk Of Rain”.</a:t>
          </a:r>
        </a:p>
      </dsp:txBody>
      <dsp:txXfrm rot="10800000">
        <a:off x="1507852" y="1182987"/>
        <a:ext cx="5659371" cy="473079"/>
      </dsp:txXfrm>
    </dsp:sp>
    <dsp:sp modelId="{BB647519-5FD4-4862-96FE-CD8C9BB2A727}">
      <dsp:nvSpPr>
        <dsp:cNvPr id="0" name=""/>
        <dsp:cNvSpPr/>
      </dsp:nvSpPr>
      <dsp:spPr>
        <a:xfrm>
          <a:off x="1107345" y="1182987"/>
          <a:ext cx="473079" cy="473079"/>
        </a:xfrm>
        <a:prstGeom prst="ellipse">
          <a:avLst/>
        </a:prstGeom>
        <a:solidFill>
          <a:srgbClr val="85D1D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64AC1-ACEC-4257-AE52-0D4303971DCC}">
      <dsp:nvSpPr>
        <dsp:cNvPr id="0" name=""/>
        <dsp:cNvSpPr/>
      </dsp:nvSpPr>
      <dsp:spPr>
        <a:xfrm>
          <a:off x="1400675" y="462"/>
          <a:ext cx="727041" cy="472577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>
              <a:solidFill>
                <a:schemeClr val="tx1"/>
              </a:solidFill>
            </a:rPr>
            <a:t>POWER</a:t>
          </a:r>
        </a:p>
      </dsp:txBody>
      <dsp:txXfrm>
        <a:off x="1423744" y="23531"/>
        <a:ext cx="680903" cy="426439"/>
      </dsp:txXfrm>
    </dsp:sp>
    <dsp:sp modelId="{70D8C27A-B6CD-419C-8E65-D5CF69D38EE8}">
      <dsp:nvSpPr>
        <dsp:cNvPr id="0" name=""/>
        <dsp:cNvSpPr/>
      </dsp:nvSpPr>
      <dsp:spPr>
        <a:xfrm>
          <a:off x="983632" y="236751"/>
          <a:ext cx="1561126" cy="1561126"/>
        </a:xfrm>
        <a:custGeom>
          <a:avLst/>
          <a:gdLst/>
          <a:ahLst/>
          <a:cxnLst/>
          <a:rect l="0" t="0" r="0" b="0"/>
          <a:pathLst>
            <a:path>
              <a:moveTo>
                <a:pt x="1244391" y="152755"/>
              </a:moveTo>
              <a:arcTo wR="780563" hR="780563" stAng="18387436" swAng="1633277"/>
            </a:path>
          </a:pathLst>
        </a:custGeom>
        <a:noFill/>
        <a:ln w="6350" cap="flat" cmpd="sng" algn="ctr">
          <a:solidFill>
            <a:schemeClr val="tx1">
              <a:lumMod val="95000"/>
              <a:lumOff val="500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3C98F6-F719-45D7-9684-47ACD3681D9A}">
      <dsp:nvSpPr>
        <dsp:cNvPr id="0" name=""/>
        <dsp:cNvSpPr/>
      </dsp:nvSpPr>
      <dsp:spPr>
        <a:xfrm>
          <a:off x="2181238" y="781025"/>
          <a:ext cx="727041" cy="472577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>
              <a:solidFill>
                <a:schemeClr val="tx1"/>
              </a:solidFill>
            </a:rPr>
            <a:t>SHOOT</a:t>
          </a:r>
        </a:p>
      </dsp:txBody>
      <dsp:txXfrm>
        <a:off x="2204307" y="804094"/>
        <a:ext cx="680903" cy="426439"/>
      </dsp:txXfrm>
    </dsp:sp>
    <dsp:sp modelId="{BF269EF3-08BD-4B54-98F6-C6E8E1D1D786}">
      <dsp:nvSpPr>
        <dsp:cNvPr id="0" name=""/>
        <dsp:cNvSpPr/>
      </dsp:nvSpPr>
      <dsp:spPr>
        <a:xfrm>
          <a:off x="983632" y="236751"/>
          <a:ext cx="1561126" cy="1561126"/>
        </a:xfrm>
        <a:custGeom>
          <a:avLst/>
          <a:gdLst/>
          <a:ahLst/>
          <a:cxnLst/>
          <a:rect l="0" t="0" r="0" b="0"/>
          <a:pathLst>
            <a:path>
              <a:moveTo>
                <a:pt x="1480197" y="1126670"/>
              </a:moveTo>
              <a:arcTo wR="780563" hR="780563" stAng="1579288" swAng="1633277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6B141D-BB2F-4489-88E5-B72E4699914C}">
      <dsp:nvSpPr>
        <dsp:cNvPr id="0" name=""/>
        <dsp:cNvSpPr/>
      </dsp:nvSpPr>
      <dsp:spPr>
        <a:xfrm>
          <a:off x="1400675" y="1561589"/>
          <a:ext cx="727041" cy="472577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>
              <a:solidFill>
                <a:schemeClr val="tx1"/>
              </a:solidFill>
            </a:rPr>
            <a:t>ENEMY</a:t>
          </a:r>
        </a:p>
      </dsp:txBody>
      <dsp:txXfrm>
        <a:off x="1423744" y="1584658"/>
        <a:ext cx="680903" cy="426439"/>
      </dsp:txXfrm>
    </dsp:sp>
    <dsp:sp modelId="{681FD061-8BBC-4EE3-9530-6DD96929618E}">
      <dsp:nvSpPr>
        <dsp:cNvPr id="0" name=""/>
        <dsp:cNvSpPr/>
      </dsp:nvSpPr>
      <dsp:spPr>
        <a:xfrm>
          <a:off x="983632" y="236751"/>
          <a:ext cx="1561126" cy="1561126"/>
        </a:xfrm>
        <a:custGeom>
          <a:avLst/>
          <a:gdLst/>
          <a:ahLst/>
          <a:cxnLst/>
          <a:rect l="0" t="0" r="0" b="0"/>
          <a:pathLst>
            <a:path>
              <a:moveTo>
                <a:pt x="316734" y="1408370"/>
              </a:moveTo>
              <a:arcTo wR="780563" hR="780563" stAng="7587436" swAng="1633277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2CDE26-B74B-4596-99C4-5E25CCCECB86}">
      <dsp:nvSpPr>
        <dsp:cNvPr id="0" name=""/>
        <dsp:cNvSpPr/>
      </dsp:nvSpPr>
      <dsp:spPr>
        <a:xfrm>
          <a:off x="620111" y="781025"/>
          <a:ext cx="727041" cy="472577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>
              <a:solidFill>
                <a:schemeClr val="tx1"/>
              </a:solidFill>
            </a:rPr>
            <a:t>POINT</a:t>
          </a:r>
        </a:p>
      </dsp:txBody>
      <dsp:txXfrm>
        <a:off x="643180" y="804094"/>
        <a:ext cx="680903" cy="426439"/>
      </dsp:txXfrm>
    </dsp:sp>
    <dsp:sp modelId="{C0CE95F9-8065-4EF2-B0E2-11516E1AF967}">
      <dsp:nvSpPr>
        <dsp:cNvPr id="0" name=""/>
        <dsp:cNvSpPr/>
      </dsp:nvSpPr>
      <dsp:spPr>
        <a:xfrm>
          <a:off x="983632" y="236751"/>
          <a:ext cx="1561126" cy="1561126"/>
        </a:xfrm>
        <a:custGeom>
          <a:avLst/>
          <a:gdLst/>
          <a:ahLst/>
          <a:cxnLst/>
          <a:rect l="0" t="0" r="0" b="0"/>
          <a:pathLst>
            <a:path>
              <a:moveTo>
                <a:pt x="80928" y="434456"/>
              </a:moveTo>
              <a:arcTo wR="780563" hR="780563" stAng="12379288" swAng="1633277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64AC1-ACEC-4257-AE52-0D4303971DCC}">
      <dsp:nvSpPr>
        <dsp:cNvPr id="0" name=""/>
        <dsp:cNvSpPr/>
      </dsp:nvSpPr>
      <dsp:spPr>
        <a:xfrm>
          <a:off x="1400675" y="462"/>
          <a:ext cx="727041" cy="472577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>
              <a:solidFill>
                <a:schemeClr val="tx1"/>
              </a:solidFill>
            </a:rPr>
            <a:t>POWER</a:t>
          </a:r>
        </a:p>
      </dsp:txBody>
      <dsp:txXfrm>
        <a:off x="1423744" y="23531"/>
        <a:ext cx="680903" cy="426439"/>
      </dsp:txXfrm>
    </dsp:sp>
    <dsp:sp modelId="{70D8C27A-B6CD-419C-8E65-D5CF69D38EE8}">
      <dsp:nvSpPr>
        <dsp:cNvPr id="0" name=""/>
        <dsp:cNvSpPr/>
      </dsp:nvSpPr>
      <dsp:spPr>
        <a:xfrm>
          <a:off x="983632" y="236751"/>
          <a:ext cx="1561126" cy="1561126"/>
        </a:xfrm>
        <a:custGeom>
          <a:avLst/>
          <a:gdLst/>
          <a:ahLst/>
          <a:cxnLst/>
          <a:rect l="0" t="0" r="0" b="0"/>
          <a:pathLst>
            <a:path>
              <a:moveTo>
                <a:pt x="1244391" y="152755"/>
              </a:moveTo>
              <a:arcTo wR="780563" hR="780563" stAng="18387436" swAng="1633277"/>
            </a:path>
          </a:pathLst>
        </a:custGeom>
        <a:noFill/>
        <a:ln w="6350" cap="flat" cmpd="sng" algn="ctr">
          <a:solidFill>
            <a:schemeClr val="tx1">
              <a:lumMod val="95000"/>
              <a:lumOff val="500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3C98F6-F719-45D7-9684-47ACD3681D9A}">
      <dsp:nvSpPr>
        <dsp:cNvPr id="0" name=""/>
        <dsp:cNvSpPr/>
      </dsp:nvSpPr>
      <dsp:spPr>
        <a:xfrm>
          <a:off x="2181238" y="781025"/>
          <a:ext cx="727041" cy="472577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>
              <a:solidFill>
                <a:schemeClr val="tx1"/>
              </a:solidFill>
            </a:rPr>
            <a:t>SHOOT</a:t>
          </a:r>
        </a:p>
      </dsp:txBody>
      <dsp:txXfrm>
        <a:off x="2204307" y="804094"/>
        <a:ext cx="680903" cy="426439"/>
      </dsp:txXfrm>
    </dsp:sp>
    <dsp:sp modelId="{BF269EF3-08BD-4B54-98F6-C6E8E1D1D786}">
      <dsp:nvSpPr>
        <dsp:cNvPr id="0" name=""/>
        <dsp:cNvSpPr/>
      </dsp:nvSpPr>
      <dsp:spPr>
        <a:xfrm>
          <a:off x="983632" y="236751"/>
          <a:ext cx="1561126" cy="1561126"/>
        </a:xfrm>
        <a:custGeom>
          <a:avLst/>
          <a:gdLst/>
          <a:ahLst/>
          <a:cxnLst/>
          <a:rect l="0" t="0" r="0" b="0"/>
          <a:pathLst>
            <a:path>
              <a:moveTo>
                <a:pt x="1480197" y="1126670"/>
              </a:moveTo>
              <a:arcTo wR="780563" hR="780563" stAng="1579288" swAng="1633277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6B141D-BB2F-4489-88E5-B72E4699914C}">
      <dsp:nvSpPr>
        <dsp:cNvPr id="0" name=""/>
        <dsp:cNvSpPr/>
      </dsp:nvSpPr>
      <dsp:spPr>
        <a:xfrm>
          <a:off x="1400675" y="1561589"/>
          <a:ext cx="727041" cy="472577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>
              <a:solidFill>
                <a:schemeClr val="tx1"/>
              </a:solidFill>
            </a:rPr>
            <a:t>BOSS</a:t>
          </a:r>
        </a:p>
      </dsp:txBody>
      <dsp:txXfrm>
        <a:off x="1423744" y="1584658"/>
        <a:ext cx="680903" cy="426439"/>
      </dsp:txXfrm>
    </dsp:sp>
    <dsp:sp modelId="{681FD061-8BBC-4EE3-9530-6DD96929618E}">
      <dsp:nvSpPr>
        <dsp:cNvPr id="0" name=""/>
        <dsp:cNvSpPr/>
      </dsp:nvSpPr>
      <dsp:spPr>
        <a:xfrm>
          <a:off x="983632" y="236751"/>
          <a:ext cx="1561126" cy="1561126"/>
        </a:xfrm>
        <a:custGeom>
          <a:avLst/>
          <a:gdLst/>
          <a:ahLst/>
          <a:cxnLst/>
          <a:rect l="0" t="0" r="0" b="0"/>
          <a:pathLst>
            <a:path>
              <a:moveTo>
                <a:pt x="316734" y="1408370"/>
              </a:moveTo>
              <a:arcTo wR="780563" hR="780563" stAng="7587436" swAng="1633277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2CDE26-B74B-4596-99C4-5E25CCCECB86}">
      <dsp:nvSpPr>
        <dsp:cNvPr id="0" name=""/>
        <dsp:cNvSpPr/>
      </dsp:nvSpPr>
      <dsp:spPr>
        <a:xfrm>
          <a:off x="620111" y="781025"/>
          <a:ext cx="727041" cy="472577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>
              <a:solidFill>
                <a:schemeClr val="tx1"/>
              </a:solidFill>
            </a:rPr>
            <a:t>CHEST</a:t>
          </a:r>
        </a:p>
      </dsp:txBody>
      <dsp:txXfrm>
        <a:off x="643180" y="804094"/>
        <a:ext cx="680903" cy="426439"/>
      </dsp:txXfrm>
    </dsp:sp>
    <dsp:sp modelId="{C0CE95F9-8065-4EF2-B0E2-11516E1AF967}">
      <dsp:nvSpPr>
        <dsp:cNvPr id="0" name=""/>
        <dsp:cNvSpPr/>
      </dsp:nvSpPr>
      <dsp:spPr>
        <a:xfrm>
          <a:off x="983632" y="236751"/>
          <a:ext cx="1561126" cy="1561126"/>
        </a:xfrm>
        <a:custGeom>
          <a:avLst/>
          <a:gdLst/>
          <a:ahLst/>
          <a:cxnLst/>
          <a:rect l="0" t="0" r="0" b="0"/>
          <a:pathLst>
            <a:path>
              <a:moveTo>
                <a:pt x="80928" y="434456"/>
              </a:moveTo>
              <a:arcTo wR="780563" hR="780563" stAng="12379288" swAng="1633277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79C55B-ED98-427A-A3F6-5241C426C105}">
      <dsp:nvSpPr>
        <dsp:cNvPr id="0" name=""/>
        <dsp:cNvSpPr/>
      </dsp:nvSpPr>
      <dsp:spPr>
        <a:xfrm>
          <a:off x="2081306" y="1662221"/>
          <a:ext cx="1071860" cy="1071860"/>
        </a:xfrm>
        <a:prstGeom prst="roundRect">
          <a:avLst/>
        </a:prstGeom>
        <a:solidFill>
          <a:srgbClr val="85D1D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u="sng" kern="1200">
              <a:solidFill>
                <a:schemeClr val="tx1"/>
              </a:solidFill>
            </a:rPr>
            <a:t>POWER</a:t>
          </a:r>
        </a:p>
      </dsp:txBody>
      <dsp:txXfrm>
        <a:off x="2133630" y="1714545"/>
        <a:ext cx="967212" cy="967212"/>
      </dsp:txXfrm>
    </dsp:sp>
    <dsp:sp modelId="{278D81C7-8E4E-4BBF-AE78-53958183CB5F}">
      <dsp:nvSpPr>
        <dsp:cNvPr id="0" name=""/>
        <dsp:cNvSpPr/>
      </dsp:nvSpPr>
      <dsp:spPr>
        <a:xfrm rot="16200000">
          <a:off x="2241304" y="1286288"/>
          <a:ext cx="75186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51865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8D1AF8-222A-419E-AFA9-B2AF09A14630}">
      <dsp:nvSpPr>
        <dsp:cNvPr id="0" name=""/>
        <dsp:cNvSpPr/>
      </dsp:nvSpPr>
      <dsp:spPr>
        <a:xfrm>
          <a:off x="2258163" y="192209"/>
          <a:ext cx="718146" cy="718146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b="1" kern="1200">
              <a:solidFill>
                <a:schemeClr val="tx1"/>
              </a:solidFill>
            </a:rPr>
            <a:t>FIRE RATE INCREASES</a:t>
          </a:r>
        </a:p>
      </dsp:txBody>
      <dsp:txXfrm>
        <a:off x="2293220" y="227266"/>
        <a:ext cx="648032" cy="648032"/>
      </dsp:txXfrm>
    </dsp:sp>
    <dsp:sp modelId="{BCD164DF-C6D8-4BC4-858F-C1C40A699739}">
      <dsp:nvSpPr>
        <dsp:cNvPr id="0" name=""/>
        <dsp:cNvSpPr/>
      </dsp:nvSpPr>
      <dsp:spPr>
        <a:xfrm rot="1800000">
          <a:off x="3112076" y="2660923"/>
          <a:ext cx="61340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13408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102D7F-9EAC-4DBD-94CF-6F8DCB9EF6C2}">
      <dsp:nvSpPr>
        <dsp:cNvPr id="0" name=""/>
        <dsp:cNvSpPr/>
      </dsp:nvSpPr>
      <dsp:spPr>
        <a:xfrm>
          <a:off x="3684394" y="2662513"/>
          <a:ext cx="718146" cy="718146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b="1" kern="1200">
              <a:solidFill>
                <a:schemeClr val="tx1"/>
              </a:solidFill>
            </a:rPr>
            <a:t>DAMAGE INCREASES</a:t>
          </a:r>
        </a:p>
      </dsp:txBody>
      <dsp:txXfrm>
        <a:off x="3719451" y="2697570"/>
        <a:ext cx="648032" cy="648032"/>
      </dsp:txXfrm>
    </dsp:sp>
    <dsp:sp modelId="{87F381E8-8830-4EC9-B88A-192F264205E5}">
      <dsp:nvSpPr>
        <dsp:cNvPr id="0" name=""/>
        <dsp:cNvSpPr/>
      </dsp:nvSpPr>
      <dsp:spPr>
        <a:xfrm rot="9000000">
          <a:off x="1508989" y="2660923"/>
          <a:ext cx="61340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13408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029D19-7120-4E4F-81E9-6219A22DF2CC}">
      <dsp:nvSpPr>
        <dsp:cNvPr id="0" name=""/>
        <dsp:cNvSpPr/>
      </dsp:nvSpPr>
      <dsp:spPr>
        <a:xfrm>
          <a:off x="831933" y="2662513"/>
          <a:ext cx="718146" cy="718146"/>
        </a:xfrm>
        <a:prstGeom prst="roundRect">
          <a:avLst/>
        </a:prstGeom>
        <a:solidFill>
          <a:srgbClr val="B5E77D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b="1" kern="1200">
              <a:solidFill>
                <a:schemeClr val="tx1"/>
              </a:solidFill>
            </a:rPr>
            <a:t>ENEMY SLOWS DOWN</a:t>
          </a:r>
        </a:p>
      </dsp:txBody>
      <dsp:txXfrm>
        <a:off x="866990" y="2697570"/>
        <a:ext cx="648032" cy="6480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>
            <a:extLst>
              <a:ext uri="{FF2B5EF4-FFF2-40B4-BE49-F238E27FC236}">
                <a16:creationId xmlns:a16="http://schemas.microsoft.com/office/drawing/2014/main" id="{2CA40389-5756-4FE4-A73A-D4B576614DDE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484313" y="900113"/>
            <a:ext cx="4587875" cy="3440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4" name="Rectangle 2">
            <a:extLst>
              <a:ext uri="{FF2B5EF4-FFF2-40B4-BE49-F238E27FC236}">
                <a16:creationId xmlns:a16="http://schemas.microsoft.com/office/drawing/2014/main" id="{46B3CCD3-A3F7-C243-4B08-9C536E6E9E43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20725" y="4679950"/>
            <a:ext cx="6118225" cy="5038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CD7F3201-EC2E-8F2C-E610-484CB315DAE8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8188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70E855CE-F1E0-7B71-AB40-52B80C8ECB04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4279900" y="0"/>
            <a:ext cx="3278188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C13F4956-7BDE-BBF0-F8B2-0006AAA902B5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8188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5E2BC4BE-95AE-2FDA-B34F-6AF6FCDE120D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4279900" y="10156825"/>
            <a:ext cx="3278188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fld id="{9CEFE0B8-BB0E-46D0-866D-FA01EF5FF95A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F3374CC-166E-D78B-73B2-D0B25536DC7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3F5BCE2-E510-4555-A1B1-CF080098E42C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8193" name="Rectangle 1">
            <a:extLst>
              <a:ext uri="{FF2B5EF4-FFF2-40B4-BE49-F238E27FC236}">
                <a16:creationId xmlns:a16="http://schemas.microsoft.com/office/drawing/2014/main" id="{3D661660-D310-7B53-9454-D628139803E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484313" y="900113"/>
            <a:ext cx="4589462" cy="34417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C17A8C2A-9E8B-39E3-78F6-65FCDD77084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20725" y="4679950"/>
            <a:ext cx="6119813" cy="50403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F3374CC-166E-D78B-73B2-D0B25536DC7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3F5BCE2-E510-4555-A1B1-CF080098E42C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8193" name="Rectangle 1">
            <a:extLst>
              <a:ext uri="{FF2B5EF4-FFF2-40B4-BE49-F238E27FC236}">
                <a16:creationId xmlns:a16="http://schemas.microsoft.com/office/drawing/2014/main" id="{3D661660-D310-7B53-9454-D628139803E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484313" y="900113"/>
            <a:ext cx="4589462" cy="34417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C17A8C2A-9E8B-39E3-78F6-65FCDD77084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20725" y="4679950"/>
            <a:ext cx="6119813" cy="50403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5321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F3374CC-166E-D78B-73B2-D0B25536DC7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3F5BCE2-E510-4555-A1B1-CF080098E42C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8193" name="Rectangle 1">
            <a:extLst>
              <a:ext uri="{FF2B5EF4-FFF2-40B4-BE49-F238E27FC236}">
                <a16:creationId xmlns:a16="http://schemas.microsoft.com/office/drawing/2014/main" id="{3D661660-D310-7B53-9454-D628139803E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484313" y="900113"/>
            <a:ext cx="4589462" cy="34417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C17A8C2A-9E8B-39E3-78F6-65FCDD77084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20725" y="4679950"/>
            <a:ext cx="6119813" cy="50403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9532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F3374CC-166E-D78B-73B2-D0B25536DC7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3F5BCE2-E510-4555-A1B1-CF080098E42C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8193" name="Rectangle 1">
            <a:extLst>
              <a:ext uri="{FF2B5EF4-FFF2-40B4-BE49-F238E27FC236}">
                <a16:creationId xmlns:a16="http://schemas.microsoft.com/office/drawing/2014/main" id="{3D661660-D310-7B53-9454-D628139803E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484313" y="900113"/>
            <a:ext cx="4589462" cy="34417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C17A8C2A-9E8B-39E3-78F6-65FCDD77084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20725" y="4679950"/>
            <a:ext cx="6119813" cy="50403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0544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F3374CC-166E-D78B-73B2-D0B25536DC7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3F5BCE2-E510-4555-A1B1-CF080098E42C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8193" name="Rectangle 1">
            <a:extLst>
              <a:ext uri="{FF2B5EF4-FFF2-40B4-BE49-F238E27FC236}">
                <a16:creationId xmlns:a16="http://schemas.microsoft.com/office/drawing/2014/main" id="{3D661660-D310-7B53-9454-D628139803E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484313" y="900113"/>
            <a:ext cx="4589462" cy="34417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C17A8C2A-9E8B-39E3-78F6-65FCDD77084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20725" y="4679950"/>
            <a:ext cx="6119813" cy="50403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3632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F3374CC-166E-D78B-73B2-D0B25536DC7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3F5BCE2-E510-4555-A1B1-CF080098E42C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8193" name="Rectangle 1">
            <a:extLst>
              <a:ext uri="{FF2B5EF4-FFF2-40B4-BE49-F238E27FC236}">
                <a16:creationId xmlns:a16="http://schemas.microsoft.com/office/drawing/2014/main" id="{3D661660-D310-7B53-9454-D628139803E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484313" y="900113"/>
            <a:ext cx="4589462" cy="34417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C17A8C2A-9E8B-39E3-78F6-65FCDD77084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20725" y="4679950"/>
            <a:ext cx="6119813" cy="50403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430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F3374CC-166E-D78B-73B2-D0B25536DC7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3F5BCE2-E510-4555-A1B1-CF080098E42C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8193" name="Rectangle 1">
            <a:extLst>
              <a:ext uri="{FF2B5EF4-FFF2-40B4-BE49-F238E27FC236}">
                <a16:creationId xmlns:a16="http://schemas.microsoft.com/office/drawing/2014/main" id="{3D661660-D310-7B53-9454-D628139803E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484313" y="900113"/>
            <a:ext cx="4589462" cy="34417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C17A8C2A-9E8B-39E3-78F6-65FCDD77084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20725" y="4679950"/>
            <a:ext cx="6119813" cy="50403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8524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C91B3-559E-C9AE-6232-5DF139D84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1DFA29-75E3-C632-6AC7-522CDA1E9E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1E4BD-9755-5E0A-CA07-F98F25AF7A7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626E9-C354-5345-09CF-1A7A43707E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260D2-6D93-D718-862B-43B54B34B7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A4E56292-E52D-4A0B-BC35-928A7D1752F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342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D5A56-7A75-904D-033D-49CBF4A99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BA71BE-7DC7-7CE7-4AAB-6C0915042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2CA2E-F5E3-6216-52D4-DF1E1408DB8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DC8CF-84D6-579A-5AB0-1678A9D45B7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2AA34-9187-4B59-0BA0-699A8ABC62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0530A986-1F38-47C9-967B-84A3EBD017E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483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60B01A-3B5A-BE94-C5DA-24177C594C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5675" y="301625"/>
            <a:ext cx="2266950" cy="58499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DE0C01-E0FA-5B8F-92CC-A322386C1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0037" cy="58499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4D023-5903-65AE-BEB9-94077C41379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94920-3FD2-0138-70EB-4C0AF1D4FA6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0EB2A-4331-2C2A-650A-34D7EC79C9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5540BC3-647A-4BCB-B961-5863190A041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257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932-B847-B720-78E6-AE708D83D8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1A2E83-C4BC-71D0-CAFC-5E03BBAD95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00184-0C69-774E-1D40-A5D11CC6390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76F74-5ABB-ABCD-628E-65A4613D500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5F593-8A5B-1B0B-C744-78BA2DA850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B48F6BF-1369-481B-B9D6-6ECB2DE2116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1866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F215C-0C60-46ED-7D41-E99B58370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B07F8-728D-D08C-C10E-718C5CCA2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20C35-444D-0EB6-30A3-6714002382C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C4313-32BA-490B-2043-251FDF7DCF6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5D23D-06E9-37BC-0677-5AB9334DE6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8E4C7625-3D6F-488C-848D-609BDBCA4B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168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00372-16B3-1F1E-D008-297B2F971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000D1-140A-4AFA-F3CF-9516A33FB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5AC74-015F-0EDF-E57E-E27E4666A2E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E698D-5C58-69CD-ACB4-DD5E7450A49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7CDFC-1C6D-78AE-9EEB-CCEDCDD607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A6DD8EC-E97E-4432-8BAB-55D4D6042B9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452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523DE-A6BA-8C89-27B6-47B4B1296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FE2E0-F9A3-A0ED-E344-D4CF0682BA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800225"/>
            <a:ext cx="4459287" cy="4383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8FCAF5-1250-1EF6-D00B-230C1E501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800225"/>
            <a:ext cx="4459288" cy="4383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48CB0-3387-08BC-2B49-6D7E28CB1E4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403795-0BBA-FA1D-235A-586B124998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B3D57-290F-6CE7-5BE2-5A0FAC95D2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B17EBBE-F937-4C0A-89F5-380C15557E1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999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17F26-0F0C-4360-B40A-08C165314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303EE6-3B9F-3A2A-69EA-5C7A6AEDF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33B005-6863-60B1-F836-9EFBC54A57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25082-E130-52A1-E5B5-6F72BE26F9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B73925-0AD4-916E-1609-C522959D5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04E709-D25D-2670-29AE-B24B784CFAC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D69CC6-2CDF-06B7-17F3-BA26DC28F0D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4F0BF-27CF-D446-8E3F-B8D7BA984F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415F048-127C-4C7F-848F-319444C502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643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4E52A-4EBF-13CF-4CDC-7FE115BDF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1F5219-4D66-78FA-7F25-F067F9912EB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EB338-76A1-FFAD-837B-392255B4264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87E56-8456-C4CA-4945-B20F367258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73821F5-9EA7-4B52-B005-2222EC18F88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726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758E19-3314-3CE8-9DAA-7216112C1E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EDA6C4-F16A-B71E-32C7-8A8F346B4C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99C9C-4873-D72C-3240-FF38B73B54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1589BF7F-C278-4BAD-ACC6-2D606CDBFAF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528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DF6F5-E8BC-48EA-429F-3EF50975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9D86E-37BC-D3CF-43F8-B66CFF217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69AA09-1738-96CB-B362-5E744762C9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CFE02-9B0C-323A-A8EB-3158AB98146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62439-6821-E534-A594-BEA7EAFF2B9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5B023-A173-4E15-11A2-7F3E73B4E7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98E138C2-2CFD-4909-9E1D-C3AB646FDD7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267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309B0-4BE7-757E-EFF7-C168A6CA5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2A65F-42E9-C9DA-C20C-071EE86CF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4DDE5-4776-4E48-B8E1-74C121D482B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A6476-E80B-E997-1696-3FFE034455A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A9640-385D-B62C-472B-6EC7057F3C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31A71398-A78D-4DD5-9227-E307FEFEE9B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470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8796C-1336-52DF-714F-CD96F6CBF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69D22A-BB1A-1895-DBFD-D109A69677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598E8-17F3-5E34-B8C9-F354465B7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097C7-B29D-7A9E-EBE3-D0C19B6CB43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E9D27-372F-64C1-E533-F03C1AB1D16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DC1EB-15D5-38DA-C95C-B2B5647297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E9CAF06-82B2-4384-AC20-5363D6CB97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98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C7A20-129A-07BE-FA3A-119E90ECC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447AA5-F4E6-F703-13D4-800266B00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62D445-E31A-3AF4-CE90-5C476352D7F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B15A4-1ACE-B110-77F4-15293CE9279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96FCD-6A96-758F-5B08-E40B12BF20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F37A8D18-A26F-4683-824D-9B5112DB18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1228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20E5AE-D9E4-EF0D-831F-94C84979DD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7263" y="576263"/>
            <a:ext cx="2266950" cy="5607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2AC869-4178-5F6D-3206-9EAFA678B9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576263"/>
            <a:ext cx="6651625" cy="5607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0B3B0-6415-B3B3-F4F7-E13A8D2EDCE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986B5-1F62-6F56-4DC2-5691916A244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3367A-89E6-9D8F-C1A5-B641D6DD70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BC0D0971-49F7-4E3D-B7F6-9DF8862F439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802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21A8D-8EC7-6157-B730-6833B6FC9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38" y="576263"/>
            <a:ext cx="7197725" cy="7191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634E33-B474-3FB8-29C4-055CD904C2B0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503238" y="6886575"/>
            <a:ext cx="2346325" cy="519113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339005-4323-D7BD-00CF-04E9C36C030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448050" y="6886575"/>
            <a:ext cx="3194050" cy="519113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3CC46F-1F60-2185-9004-83C337C8F4F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226300" y="6886575"/>
            <a:ext cx="2346325" cy="519113"/>
          </a:xfrm>
        </p:spPr>
        <p:txBody>
          <a:bodyPr/>
          <a:lstStyle>
            <a:lvl1pPr>
              <a:defRPr/>
            </a:lvl1pPr>
          </a:lstStyle>
          <a:p>
            <a:fld id="{16C08B64-ABD7-4BF3-BC01-38CC1279659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61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DDE68-1525-C742-73FC-4DDAC80A5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86CF2-6450-B724-3C28-889BC902B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CEDC5-03E7-61B9-216B-9E621287AB9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B1E3F-E3E0-73B2-088C-5187114EC30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32D00-1820-1E69-C249-EC7924A63D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8D0F95C0-7767-4181-817B-42F94EB29C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162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27B51-F74C-376B-CCF5-F12D2326E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FC2C2-DDBB-1C33-7959-49B6AF93F5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7700" cy="4383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3E95A-5111-3467-BE7D-56BADA9CE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3338" y="1768475"/>
            <a:ext cx="4459287" cy="4383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04736A-6FAE-BF83-D997-E51E5A2B792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A67E8-1C0F-8000-A955-BED0673D9C0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86985F-97DB-C1D3-F519-D99DA50338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B49A553-8E8A-4BEA-BCC3-14F89688CE9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771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24AFB-59FD-D546-0437-D8F5B1383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3253A-BBFF-8350-0A80-ADF79ED0B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0C3E18-F831-A06F-EB4C-172960CCF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A382FC-BBB8-06C8-B81E-6AD8C7705E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2387C5-40F9-D9F4-E4BB-29CEF080BF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4FC227-03F4-763A-8AAE-6846462F18A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94012D-8569-8CF8-E2CF-B619BC7405E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0BA709-DFD5-D1AC-E21E-5E9923D5EA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B3DA51D-4324-44AB-B02B-324D731CF5E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A9C47-B3EC-9EFD-937E-1D4E94096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FE002E-5ADD-1129-3C22-44BFD464B11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9310AF-9A84-D06B-D69C-91CFEE0FB61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508071-8F71-0F7E-CC7C-F64CE812E7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74F2685-5C28-4FD0-A9C6-65534A3CCA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817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EDD773-9235-ADDE-9731-97A40CA37FC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6419F8-CAE3-E2EE-5EC6-74FDFCAE553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1A880-4884-992A-938A-F941D746AE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6261E94-F895-46A6-8A50-AD2C791C8F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3042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4C168-DD8C-D706-2411-09AFE35F6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4D616-2510-58A2-2B91-E42D23B96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7EA82D-969E-4E5A-F1DD-6A002E88A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08098-5472-F2E8-E33B-9E4DE8B3909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793DC-1C09-7485-90CD-84F4ABFEC95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E3BEF-985F-2F63-F767-7338689B21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2E151706-9709-4AC3-9038-2C69AF21DD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027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6E5B7-3EB3-E879-4762-DBD68725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C877AE-07B6-0448-D789-B229BA7C4B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3187D-9E10-3DD2-52AC-7BC48D407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EEEADB-A2FB-C80D-DCFE-9E2E7E25405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77335-9E0A-FF13-B271-42B42F51A04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AACD66-D71E-E3E0-D768-3A24968151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5BB96741-4FBD-4000-A003-556EB7D9D45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966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CA364856-7A69-E797-CE17-BAEABA80A1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03238" y="301625"/>
            <a:ext cx="9069387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1DBA113D-964B-62DC-527C-87C4A048BD6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1768475"/>
            <a:ext cx="9069387" cy="4383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4192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7FD2DCCB-32F1-5E28-5020-4C90B3A6FA10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503238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3B700D03-F1AA-D790-B134-6F67E87D4CD5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3448050" y="6886575"/>
            <a:ext cx="31940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B9ACDB9-C462-A522-6E87-794E78B22F9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7227888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fld id="{15BA898E-A61D-4481-B228-B48080419DA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ctr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ctr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Droid Sans Fallback" charset="0"/>
        </a:defRPr>
      </a:lvl2pPr>
      <a:lvl3pPr marL="1143000" indent="-228600" algn="ctr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Droid Sans Fallback" charset="0"/>
        </a:defRPr>
      </a:lvl3pPr>
      <a:lvl4pPr marL="1600200" indent="-228600" algn="ctr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Droid Sans Fallback" charset="0"/>
        </a:defRPr>
      </a:lvl4pPr>
      <a:lvl5pPr marL="2057400" indent="-228600" algn="ctr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Droid Sans Fallback" charset="0"/>
        </a:defRPr>
      </a:lvl5pPr>
      <a:lvl6pPr marL="2514600" indent="-228600" algn="ctr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Droid Sans Fallback" charset="0"/>
        </a:defRPr>
      </a:lvl6pPr>
      <a:lvl7pPr marL="2971800" indent="-228600" algn="ctr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Droid Sans Fallback" charset="0"/>
        </a:defRPr>
      </a:lvl7pPr>
      <a:lvl8pPr marL="3429000" indent="-228600" algn="ctr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Droid Sans Fallback" charset="0"/>
        </a:defRPr>
      </a:lvl8pPr>
      <a:lvl9pPr marL="3886200" indent="-228600" algn="ctr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Droid Sans Fallback" charset="0"/>
        </a:defRPr>
      </a:lvl9pPr>
    </p:titleStyle>
    <p:bodyStyle>
      <a:lvl1pPr marL="342900" indent="-342900" algn="l" defTabSz="457200" rtl="0" fontAlgn="base" hangingPunct="0">
        <a:lnSpc>
          <a:spcPct val="94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fontAlgn="base" hangingPunct="0">
        <a:lnSpc>
          <a:spcPct val="94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fontAlgn="base" hangingPunct="0">
        <a:lnSpc>
          <a:spcPct val="94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fontAlgn="base" hangingPunct="0">
        <a:lnSpc>
          <a:spcPct val="94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fontAlgn="base" hangingPunct="0">
        <a:lnSpc>
          <a:spcPct val="94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>
            <a:extLst>
              <a:ext uri="{FF2B5EF4-FFF2-40B4-BE49-F238E27FC236}">
                <a16:creationId xmlns:a16="http://schemas.microsoft.com/office/drawing/2014/main" id="{A046F3FD-3371-15D3-4D70-6F5986E8B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079038" cy="755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050" name="Rectangle 2">
            <a:extLst>
              <a:ext uri="{FF2B5EF4-FFF2-40B4-BE49-F238E27FC236}">
                <a16:creationId xmlns:a16="http://schemas.microsoft.com/office/drawing/2014/main" id="{57F23BAF-FADD-2368-7B0C-1551251914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03238" y="576263"/>
            <a:ext cx="7197725" cy="719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93CF0380-88F2-7FE2-D98F-7C1C8E1F96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1800225"/>
            <a:ext cx="9070975" cy="4383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656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57A35A35-E769-F40A-DB8D-6B5C972ADB3D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503238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8E2A1DC9-5EB3-E9E1-3633-4505C310D422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3448050" y="6886575"/>
            <a:ext cx="31940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US" altLang="en-US"/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28776CB8-4C80-FF75-C4F8-177038308184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7226300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457200" algn="l"/>
                <a:tab pos="914400" algn="l"/>
                <a:tab pos="1371600" algn="l"/>
                <a:tab pos="1828800" algn="l"/>
                <a:tab pos="22860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fld id="{2C96FB91-5CE5-4D94-AF28-AD477E84587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rgbClr val="000000"/>
          </a:solidFill>
          <a:latin typeface="Arial" panose="020B0604020202020204" pitchFamily="34" charset="0"/>
          <a:cs typeface="WenQuanYi Zen Hei" charset="0"/>
        </a:defRPr>
      </a:lvl2pPr>
      <a:lvl3pPr marL="1143000" indent="-228600" algn="l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rgbClr val="000000"/>
          </a:solidFill>
          <a:latin typeface="Arial" panose="020B0604020202020204" pitchFamily="34" charset="0"/>
          <a:cs typeface="WenQuanYi Zen Hei" charset="0"/>
        </a:defRPr>
      </a:lvl3pPr>
      <a:lvl4pPr marL="1600200" indent="-228600" algn="l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rgbClr val="000000"/>
          </a:solidFill>
          <a:latin typeface="Arial" panose="020B0604020202020204" pitchFamily="34" charset="0"/>
          <a:cs typeface="WenQuanYi Zen Hei" charset="0"/>
        </a:defRPr>
      </a:lvl4pPr>
      <a:lvl5pPr marL="2057400" indent="-228600" algn="l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rgbClr val="000000"/>
          </a:solidFill>
          <a:latin typeface="Arial" panose="020B0604020202020204" pitchFamily="34" charset="0"/>
          <a:cs typeface="WenQuanYi Zen Hei" charset="0"/>
        </a:defRPr>
      </a:lvl5pPr>
      <a:lvl6pPr marL="2514600" indent="-228600" algn="l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rgbClr val="000000"/>
          </a:solidFill>
          <a:latin typeface="Arial" panose="020B0604020202020204" pitchFamily="34" charset="0"/>
          <a:cs typeface="WenQuanYi Zen Hei" charset="0"/>
        </a:defRPr>
      </a:lvl6pPr>
      <a:lvl7pPr marL="2971800" indent="-228600" algn="l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rgbClr val="000000"/>
          </a:solidFill>
          <a:latin typeface="Arial" panose="020B0604020202020204" pitchFamily="34" charset="0"/>
          <a:cs typeface="WenQuanYi Zen Hei" charset="0"/>
        </a:defRPr>
      </a:lvl7pPr>
      <a:lvl8pPr marL="3429000" indent="-228600" algn="l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rgbClr val="000000"/>
          </a:solidFill>
          <a:latin typeface="Arial" panose="020B0604020202020204" pitchFamily="34" charset="0"/>
          <a:cs typeface="WenQuanYi Zen Hei" charset="0"/>
        </a:defRPr>
      </a:lvl8pPr>
      <a:lvl9pPr marL="3886200" indent="-228600" algn="l" defTabSz="457200" rtl="0" fontAlgn="base" hangingPunct="0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rgbClr val="000000"/>
          </a:solidFill>
          <a:latin typeface="Arial" panose="020B0604020202020204" pitchFamily="34" charset="0"/>
          <a:cs typeface="WenQuanYi Zen Hei" charset="0"/>
        </a:defRPr>
      </a:lvl9pPr>
    </p:titleStyle>
    <p:bodyStyle>
      <a:lvl1pPr marL="342900" indent="-342900" algn="l" defTabSz="457200" rtl="0" fontAlgn="base" hangingPunct="0">
        <a:lnSpc>
          <a:spcPct val="94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26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fontAlgn="base" hangingPunct="0">
        <a:lnSpc>
          <a:spcPct val="94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6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fontAlgn="base" hangingPunct="0">
        <a:lnSpc>
          <a:spcPct val="94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fontAlgn="base" hangingPunct="0">
        <a:lnSpc>
          <a:spcPct val="94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fontAlgn="base" hangingPunct="0">
        <a:lnSpc>
          <a:spcPct val="94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microsoft.com/office/2007/relationships/media" Target="../media/media2.mp4"/><Relationship Id="rId7" Type="http://schemas.openxmlformats.org/officeDocument/2006/relationships/diagramLayout" Target="../diagrams/layout1.xml"/><Relationship Id="rId12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diagramData" Target="../diagrams/data1.xml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10" Type="http://schemas.microsoft.com/office/2007/relationships/diagramDrawing" Target="../diagrams/drawing1.xml"/><Relationship Id="rId4" Type="http://schemas.openxmlformats.org/officeDocument/2006/relationships/slideLayout" Target="../slideLayouts/slideLayout23.xml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23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999A4CF8-BA9F-F755-A6CE-63F3C87110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576263"/>
            <a:ext cx="7199312" cy="720725"/>
          </a:xfrm>
          <a:ln/>
        </p:spPr>
        <p:txBody>
          <a:bodyPr tIns="27215"/>
          <a:lstStyle/>
          <a:p>
            <a: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</a:tabLst>
            </a:pPr>
            <a: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ETERNAL FOREST ENIGMA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999A4CF8-BA9F-F755-A6CE-63F3C87110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576263"/>
            <a:ext cx="7199312" cy="720725"/>
          </a:xfrm>
          <a:ln/>
        </p:spPr>
        <p:txBody>
          <a:bodyPr tIns="27215"/>
          <a:lstStyle/>
          <a:p>
            <a: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</a:tabLst>
            </a:pPr>
            <a: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OVERVIEW: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655B2B2-0B11-71EB-B3D4-FBF0C97C26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2976264"/>
              </p:ext>
            </p:extLst>
          </p:nvPr>
        </p:nvGraphicFramePr>
        <p:xfrm>
          <a:off x="-617008" y="1691605"/>
          <a:ext cx="7344816" cy="16561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8053C6D-5D73-785E-A658-934416CB0160}"/>
              </a:ext>
            </a:extLst>
          </p:cNvPr>
          <p:cNvSpPr txBox="1"/>
          <p:nvPr/>
        </p:nvSpPr>
        <p:spPr>
          <a:xfrm>
            <a:off x="2669665" y="3627454"/>
            <a:ext cx="1728192" cy="294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u="sng"/>
              <a:t>MAGIC SURVIVAL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88E369-34BA-49A6-3419-03FA31429F64}"/>
              </a:ext>
            </a:extLst>
          </p:cNvPr>
          <p:cNvSpPr txBox="1"/>
          <p:nvPr/>
        </p:nvSpPr>
        <p:spPr>
          <a:xfrm>
            <a:off x="2669665" y="3947456"/>
            <a:ext cx="1630519" cy="699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/>
              <a:t>A single player 2D shooting game for android.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7C202B-A77F-0882-491B-0125B1FBE7AC}"/>
              </a:ext>
            </a:extLst>
          </p:cNvPr>
          <p:cNvSpPr txBox="1"/>
          <p:nvPr/>
        </p:nvSpPr>
        <p:spPr>
          <a:xfrm>
            <a:off x="4683361" y="6159490"/>
            <a:ext cx="1435773" cy="294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u="sng"/>
              <a:t>RISK OF RAIN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3065CA-3E82-DB9E-CB92-1C8D64875E94}"/>
              </a:ext>
            </a:extLst>
          </p:cNvPr>
          <p:cNvSpPr txBox="1"/>
          <p:nvPr/>
        </p:nvSpPr>
        <p:spPr>
          <a:xfrm>
            <a:off x="4683361" y="6454314"/>
            <a:ext cx="3482049" cy="294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/>
              <a:t>A single player 3D shooting game for pc.</a:t>
            </a:r>
          </a:p>
        </p:txBody>
      </p:sp>
      <p:pic>
        <p:nvPicPr>
          <p:cNvPr id="4" name="Magic Survival Project">
            <a:hlinkClick r:id="" action="ppaction://media"/>
            <a:extLst>
              <a:ext uri="{FF2B5EF4-FFF2-40B4-BE49-F238E27FC236}">
                <a16:creationId xmlns:a16="http://schemas.microsoft.com/office/drawing/2014/main" id="{252A8659-EA4B-1F35-1328-9A15427B8C1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0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46398" y="3517379"/>
            <a:ext cx="2036181" cy="36461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Risk Of Rain Project">
            <a:hlinkClick r:id="" action="ppaction://media"/>
            <a:extLst>
              <a:ext uri="{FF2B5EF4-FFF2-40B4-BE49-F238E27FC236}">
                <a16:creationId xmlns:a16="http://schemas.microsoft.com/office/drawing/2014/main" id="{1CB6E57A-6093-C868-7285-1A2123DAEC3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1000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756211" y="3517379"/>
            <a:ext cx="4413915" cy="24828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616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par>
              <p:cTn id="21"/>
            </p:par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999A4CF8-BA9F-F755-A6CE-63F3C87110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576263"/>
            <a:ext cx="7199312" cy="720725"/>
          </a:xfrm>
          <a:ln/>
        </p:spPr>
        <p:txBody>
          <a:bodyPr tIns="27215"/>
          <a:lstStyle/>
          <a:p>
            <a: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</a:tabLst>
            </a:pPr>
            <a: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GAMEPLAY MECHANICS 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BF06DDD1-9A27-7EBC-D20A-E92F518302B7}"/>
              </a:ext>
            </a:extLst>
          </p:cNvPr>
          <p:cNvSpPr/>
          <p:nvPr/>
        </p:nvSpPr>
        <p:spPr bwMode="auto">
          <a:xfrm>
            <a:off x="536381" y="1907629"/>
            <a:ext cx="543491" cy="360040"/>
          </a:xfrm>
          <a:prstGeom prst="rightArrow">
            <a:avLst/>
          </a:prstGeom>
          <a:solidFill>
            <a:srgbClr val="85D1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IN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  <a:cs typeface="Droid Sans Fallback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3924EA-2972-4555-17D6-6E4BEC8D542A}"/>
              </a:ext>
            </a:extLst>
          </p:cNvPr>
          <p:cNvSpPr txBox="1"/>
          <p:nvPr/>
        </p:nvSpPr>
        <p:spPr>
          <a:xfrm>
            <a:off x="1202921" y="1835621"/>
            <a:ext cx="7920880" cy="1018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effectLst/>
                <a:latin typeface="+mn-lt"/>
              </a:rPr>
              <a:t>This game is turn-based, that is the game only reacts when the player makes an action with the character. This allows player to evaluate a difficult situation, such as being cornered by several monsters, at their own pace and determine the best strategy.</a:t>
            </a:r>
            <a:endParaRPr lang="en-IN" sz="1600" dirty="0">
              <a:latin typeface="+mn-lt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AE984CC-9513-D90E-0EF0-10E6453B2EE5}"/>
              </a:ext>
            </a:extLst>
          </p:cNvPr>
          <p:cNvSpPr/>
          <p:nvPr/>
        </p:nvSpPr>
        <p:spPr bwMode="auto">
          <a:xfrm>
            <a:off x="536381" y="3131765"/>
            <a:ext cx="543491" cy="360040"/>
          </a:xfrm>
          <a:prstGeom prst="rightArrow">
            <a:avLst/>
          </a:prstGeom>
          <a:solidFill>
            <a:srgbClr val="85D1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IN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  <a:cs typeface="Droid Sans Fallback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5261E5-EDE5-FB9A-80E1-C6CAC65EC6A5}"/>
              </a:ext>
            </a:extLst>
          </p:cNvPr>
          <p:cNvSpPr txBox="1"/>
          <p:nvPr/>
        </p:nvSpPr>
        <p:spPr>
          <a:xfrm>
            <a:off x="1202921" y="3131765"/>
            <a:ext cx="4209807" cy="3238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>
                <a:latin typeface="+mn-lt"/>
              </a:rPr>
              <a:t>This game works on the following flowchart :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1DF571AB-5268-C5D4-E974-B2A2CCAE95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266758"/>
              </p:ext>
            </p:extLst>
          </p:nvPr>
        </p:nvGraphicFramePr>
        <p:xfrm>
          <a:off x="-144264" y="3712642"/>
          <a:ext cx="3528392" cy="20346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1B1BC47E-5154-1404-56BC-7D75DD8DCC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3223268"/>
              </p:ext>
            </p:extLst>
          </p:nvPr>
        </p:nvGraphicFramePr>
        <p:xfrm>
          <a:off x="6192440" y="3688512"/>
          <a:ext cx="3528392" cy="20346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8568A91F-40AD-6573-D03B-8F2A9E7A44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4461000"/>
              </p:ext>
            </p:extLst>
          </p:nvPr>
        </p:nvGraphicFramePr>
        <p:xfrm>
          <a:off x="2175310" y="3435636"/>
          <a:ext cx="5234474" cy="3572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214979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999A4CF8-BA9F-F755-A6CE-63F3C87110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576263"/>
            <a:ext cx="7199312" cy="720725"/>
          </a:xfrm>
          <a:ln/>
        </p:spPr>
        <p:txBody>
          <a:bodyPr tIns="27215"/>
          <a:lstStyle/>
          <a:p>
            <a: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</a:tabLst>
            </a:pPr>
            <a: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1608512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999A4CF8-BA9F-F755-A6CE-63F3C87110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576263"/>
            <a:ext cx="8289070" cy="720725"/>
          </a:xfrm>
          <a:ln/>
        </p:spPr>
        <p:txBody>
          <a:bodyPr tIns="27215"/>
          <a:lstStyle/>
          <a:p>
            <a: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</a:tabLst>
            </a:pPr>
            <a: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FUTURE AND OBJECTIVE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742B25-4197-0B94-B656-A224527F51F6}"/>
              </a:ext>
            </a:extLst>
          </p:cNvPr>
          <p:cNvSpPr txBox="1"/>
          <p:nvPr/>
        </p:nvSpPr>
        <p:spPr>
          <a:xfrm>
            <a:off x="895777" y="1951644"/>
            <a:ext cx="8289069" cy="1828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0" i="0" dirty="0">
                <a:effectLst/>
                <a:latin typeface="+mn-lt"/>
              </a:rPr>
              <a:t>The main objective of the game is entertainment. It helps in reducing stress level. It is a shooting game. Playing shooting games can improve cognitive abilities, vision, and hand-eye coordination. Some studies have found that who play shooting games often perform better in decision-making, reaction time, </a:t>
            </a:r>
            <a:r>
              <a:rPr lang="en-IN" sz="2000" dirty="0">
                <a:latin typeface="+mn-lt"/>
              </a:rPr>
              <a:t>s</a:t>
            </a:r>
            <a:r>
              <a:rPr lang="en-IN" sz="2000" b="0" i="0" dirty="0">
                <a:effectLst/>
                <a:latin typeface="+mn-lt"/>
              </a:rPr>
              <a:t>patial reasoning, spatial focus, visual ability and many </a:t>
            </a:r>
            <a:r>
              <a:rPr lang="en-IN" sz="2000" dirty="0">
                <a:latin typeface="+mn-lt"/>
              </a:rPr>
              <a:t>other aspects</a:t>
            </a:r>
            <a:r>
              <a:rPr lang="en-IN" sz="2000" dirty="0">
                <a:latin typeface="Google Sans"/>
              </a:rPr>
              <a:t>.</a:t>
            </a:r>
            <a:endParaRPr lang="en-IN" sz="2000" b="0" i="0" dirty="0">
              <a:effectLst/>
              <a:latin typeface="Google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4B0580-03AF-D07E-C0DA-B2D0FF51C199}"/>
              </a:ext>
            </a:extLst>
          </p:cNvPr>
          <p:cNvSpPr txBox="1"/>
          <p:nvPr/>
        </p:nvSpPr>
        <p:spPr>
          <a:xfrm>
            <a:off x="887205" y="4124059"/>
            <a:ext cx="8289069" cy="873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latin typeface="+mn-lt"/>
              </a:rPr>
              <a:t>We want to build this game at a scale such that we can publish and sell it on gaming platforms such as epic games and steam .</a:t>
            </a:r>
            <a:r>
              <a:rPr lang="en-IN" sz="1800" dirty="0"/>
              <a:t> </a:t>
            </a:r>
          </a:p>
          <a:p>
            <a:endParaRPr lang="en-IN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B49BBF9-2E7F-96F3-5FE9-5F0FC8030186}"/>
              </a:ext>
            </a:extLst>
          </p:cNvPr>
          <p:cNvSpPr/>
          <p:nvPr/>
        </p:nvSpPr>
        <p:spPr bwMode="auto">
          <a:xfrm>
            <a:off x="686239" y="4198020"/>
            <a:ext cx="200966" cy="217035"/>
          </a:xfrm>
          <a:prstGeom prst="ellipse">
            <a:avLst/>
          </a:prstGeom>
          <a:solidFill>
            <a:srgbClr val="85D1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IN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Droid Sans Fallback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AEBC27E-E3D6-98CD-929F-195DF6CB0604}"/>
              </a:ext>
            </a:extLst>
          </p:cNvPr>
          <p:cNvSpPr/>
          <p:nvPr/>
        </p:nvSpPr>
        <p:spPr bwMode="auto">
          <a:xfrm>
            <a:off x="694811" y="2049348"/>
            <a:ext cx="200966" cy="217035"/>
          </a:xfrm>
          <a:prstGeom prst="ellipse">
            <a:avLst/>
          </a:prstGeom>
          <a:solidFill>
            <a:srgbClr val="85D1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IN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Droid Sans Fallb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77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999A4CF8-BA9F-F755-A6CE-63F3C87110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576263"/>
            <a:ext cx="7199312" cy="720725"/>
          </a:xfrm>
          <a:ln/>
        </p:spPr>
        <p:txBody>
          <a:bodyPr tIns="27215"/>
          <a:lstStyle/>
          <a:p>
            <a: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</a:tabLst>
            </a:pPr>
            <a: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DEVELOPMENT TEAM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404913-9AF5-A466-5322-19836BE7A760}"/>
              </a:ext>
            </a:extLst>
          </p:cNvPr>
          <p:cNvSpPr txBox="1"/>
          <p:nvPr/>
        </p:nvSpPr>
        <p:spPr>
          <a:xfrm>
            <a:off x="7365443" y="5527927"/>
            <a:ext cx="1954959" cy="555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7CEA3A-7A07-B26F-9AAC-A0DE67203E8C}"/>
              </a:ext>
            </a:extLst>
          </p:cNvPr>
          <p:cNvSpPr txBox="1"/>
          <p:nvPr/>
        </p:nvSpPr>
        <p:spPr>
          <a:xfrm>
            <a:off x="7365443" y="6109903"/>
            <a:ext cx="1505540" cy="87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AARTI RAI</a:t>
            </a:r>
          </a:p>
          <a:p>
            <a:r>
              <a:rPr lang="en-IN" dirty="0"/>
              <a:t>3rd YEAR</a:t>
            </a:r>
          </a:p>
          <a:p>
            <a:r>
              <a:rPr lang="en-IN" dirty="0"/>
              <a:t>CSE(AI&amp;ML)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DC0A70-18F3-CCBD-963F-EF2874F37777}"/>
              </a:ext>
            </a:extLst>
          </p:cNvPr>
          <p:cNvSpPr/>
          <p:nvPr/>
        </p:nvSpPr>
        <p:spPr bwMode="auto">
          <a:xfrm>
            <a:off x="7164477" y="5697017"/>
            <a:ext cx="200966" cy="217035"/>
          </a:xfrm>
          <a:prstGeom prst="ellipse">
            <a:avLst/>
          </a:prstGeom>
          <a:solidFill>
            <a:srgbClr val="85D1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IN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  <a:cs typeface="Droid Sans Fallback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2CB37E-D8A2-94CE-4BB4-DF72449E85B7}"/>
              </a:ext>
            </a:extLst>
          </p:cNvPr>
          <p:cNvSpPr txBox="1"/>
          <p:nvPr/>
        </p:nvSpPr>
        <p:spPr>
          <a:xfrm>
            <a:off x="503238" y="1708219"/>
            <a:ext cx="3596113" cy="352725"/>
          </a:xfrm>
          <a:prstGeom prst="rect">
            <a:avLst/>
          </a:prstGeom>
          <a:solidFill>
            <a:srgbClr val="B5E77D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/>
              <a:t>1. ARYAN GUPTA (Team Leader)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A994FD-6497-5A23-39A9-2DC5D9A01718}"/>
              </a:ext>
            </a:extLst>
          </p:cNvPr>
          <p:cNvSpPr txBox="1"/>
          <p:nvPr/>
        </p:nvSpPr>
        <p:spPr>
          <a:xfrm>
            <a:off x="736838" y="2068498"/>
            <a:ext cx="2159566" cy="613117"/>
          </a:xfrm>
          <a:prstGeom prst="rect">
            <a:avLst/>
          </a:prstGeom>
          <a:solidFill>
            <a:srgbClr val="85D1DF"/>
          </a:solidFill>
        </p:spPr>
        <p:txBody>
          <a:bodyPr wrap="none" rtlCol="0">
            <a:spAutoFit/>
          </a:bodyPr>
          <a:lstStyle/>
          <a:p>
            <a:r>
              <a:rPr lang="en-IN" dirty="0"/>
              <a:t>Game Artist</a:t>
            </a:r>
          </a:p>
          <a:p>
            <a:r>
              <a:rPr lang="en-IN" dirty="0"/>
              <a:t>Game Programmer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5606AB-861A-3B0B-6925-7249BE24AE98}"/>
              </a:ext>
            </a:extLst>
          </p:cNvPr>
          <p:cNvSpPr txBox="1"/>
          <p:nvPr/>
        </p:nvSpPr>
        <p:spPr>
          <a:xfrm>
            <a:off x="503238" y="2870051"/>
            <a:ext cx="1864741" cy="352725"/>
          </a:xfrm>
          <a:prstGeom prst="rect">
            <a:avLst/>
          </a:prstGeom>
          <a:solidFill>
            <a:srgbClr val="B5E77D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/>
              <a:t>2. ANKIT PATEL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012C08-1EDC-8718-A047-DDDE348FD746}"/>
              </a:ext>
            </a:extLst>
          </p:cNvPr>
          <p:cNvSpPr txBox="1"/>
          <p:nvPr/>
        </p:nvSpPr>
        <p:spPr>
          <a:xfrm>
            <a:off x="754804" y="3236590"/>
            <a:ext cx="1620957" cy="613117"/>
          </a:xfrm>
          <a:prstGeom prst="rect">
            <a:avLst/>
          </a:prstGeom>
          <a:solidFill>
            <a:srgbClr val="85D1DF"/>
          </a:solidFill>
        </p:spPr>
        <p:txBody>
          <a:bodyPr wrap="none" rtlCol="0">
            <a:spAutoFit/>
          </a:bodyPr>
          <a:lstStyle/>
          <a:p>
            <a:r>
              <a:rPr lang="en-IN" dirty="0"/>
              <a:t>Terrain</a:t>
            </a:r>
          </a:p>
          <a:p>
            <a:r>
              <a:rPr lang="en-IN" dirty="0"/>
              <a:t>Player Design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64CFDE-1FF7-9BDD-DF93-CFC8CC66AC25}"/>
              </a:ext>
            </a:extLst>
          </p:cNvPr>
          <p:cNvSpPr txBox="1"/>
          <p:nvPr/>
        </p:nvSpPr>
        <p:spPr>
          <a:xfrm>
            <a:off x="462830" y="4024329"/>
            <a:ext cx="2373278" cy="352725"/>
          </a:xfrm>
          <a:prstGeom prst="rect">
            <a:avLst/>
          </a:prstGeom>
          <a:solidFill>
            <a:srgbClr val="B5E77D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3. GAURAV RAJESH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1EC3D9-F45B-1292-CAA2-271AB467684D}"/>
              </a:ext>
            </a:extLst>
          </p:cNvPr>
          <p:cNvSpPr txBox="1"/>
          <p:nvPr/>
        </p:nvSpPr>
        <p:spPr>
          <a:xfrm>
            <a:off x="739310" y="4387463"/>
            <a:ext cx="2929007" cy="613117"/>
          </a:xfrm>
          <a:prstGeom prst="rect">
            <a:avLst/>
          </a:prstGeom>
          <a:solidFill>
            <a:srgbClr val="85D1DF"/>
          </a:solidFill>
        </p:spPr>
        <p:txBody>
          <a:bodyPr wrap="none" rtlCol="0">
            <a:spAutoFit/>
          </a:bodyPr>
          <a:lstStyle/>
          <a:p>
            <a:r>
              <a:rPr lang="en-IN" dirty="0"/>
              <a:t>Game Levels</a:t>
            </a:r>
          </a:p>
          <a:p>
            <a:r>
              <a:rPr lang="en-IN" dirty="0"/>
              <a:t>Animation and collectables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5BC6EC-2ECC-9AA8-6325-761519CA52E1}"/>
              </a:ext>
            </a:extLst>
          </p:cNvPr>
          <p:cNvSpPr txBox="1"/>
          <p:nvPr/>
        </p:nvSpPr>
        <p:spPr>
          <a:xfrm>
            <a:off x="462830" y="5175202"/>
            <a:ext cx="2552815" cy="352725"/>
          </a:xfrm>
          <a:prstGeom prst="rect">
            <a:avLst/>
          </a:prstGeom>
          <a:solidFill>
            <a:srgbClr val="B5E77D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/>
              <a:t>4. SHASHANK GUPTA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F71ED8-17A3-F1D5-D009-53070A071EA7}"/>
              </a:ext>
            </a:extLst>
          </p:cNvPr>
          <p:cNvSpPr txBox="1"/>
          <p:nvPr/>
        </p:nvSpPr>
        <p:spPr>
          <a:xfrm>
            <a:off x="754804" y="5531803"/>
            <a:ext cx="1633781" cy="613117"/>
          </a:xfrm>
          <a:prstGeom prst="rect">
            <a:avLst/>
          </a:prstGeom>
          <a:solidFill>
            <a:srgbClr val="85D1DF"/>
          </a:solidFill>
        </p:spPr>
        <p:txBody>
          <a:bodyPr wrap="none" rtlCol="0">
            <a:spAutoFit/>
          </a:bodyPr>
          <a:lstStyle/>
          <a:p>
            <a:r>
              <a:rPr lang="en-IN" dirty="0"/>
              <a:t>Sound Design</a:t>
            </a:r>
          </a:p>
          <a:p>
            <a:r>
              <a:rPr lang="en-IN" dirty="0"/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402049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999A4CF8-BA9F-F755-A6CE-63F3C87110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576263"/>
            <a:ext cx="7199312" cy="720725"/>
          </a:xfrm>
          <a:ln/>
        </p:spPr>
        <p:txBody>
          <a:bodyPr tIns="27215"/>
          <a:lstStyle/>
          <a:p>
            <a: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</a:tabLst>
            </a:pPr>
            <a:r>
              <a:rPr lang="en-US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 STACK USED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62B9BE-7B90-7EBC-4E3F-1314C718E0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38" y="1296988"/>
            <a:ext cx="3795656" cy="25177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106DDD-AAB8-0C24-D680-0101F31F01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774" y="1975833"/>
            <a:ext cx="4416598" cy="11600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1C219C-6498-5763-F39C-D145393765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38" y="3571277"/>
            <a:ext cx="1632094" cy="15668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88849D-E860-F075-4724-F68AD788A0A8}"/>
              </a:ext>
            </a:extLst>
          </p:cNvPr>
          <p:cNvSpPr txBox="1"/>
          <p:nvPr/>
        </p:nvSpPr>
        <p:spPr>
          <a:xfrm>
            <a:off x="2296594" y="5476352"/>
            <a:ext cx="4872359" cy="960263"/>
          </a:xfrm>
          <a:prstGeom prst="rect">
            <a:avLst/>
          </a:prstGeom>
          <a:solidFill>
            <a:srgbClr val="B5E77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IN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</a:t>
            </a:r>
            <a:r>
              <a:rPr lang="en-IN" sz="6000" dirty="0"/>
              <a:t> </a:t>
            </a:r>
            <a:r>
              <a:rPr lang="en-IN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</a:t>
            </a:r>
            <a:r>
              <a:rPr lang="en-IN" sz="6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39933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Droid Sans Fallback"/>
      </a:majorFont>
      <a:minorFont>
        <a:latin typeface="Arial"/>
        <a:ea typeface=""/>
        <a:cs typeface="Droid Sans Fallback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4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  <a:cs typeface="Droid Sans Fallback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4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  <a:cs typeface="Droid Sans Fallback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WenQuanYi Zen Hei"/>
      </a:majorFont>
      <a:minorFont>
        <a:latin typeface="Arial"/>
        <a:ea typeface=""/>
        <a:cs typeface="WenQuanYi Zen He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4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  <a:cs typeface="Droid Sans Fallback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4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  <a:cs typeface="Droid Sans Fallback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</TotalTime>
  <Words>292</Words>
  <Application>Microsoft Office PowerPoint</Application>
  <PresentationFormat>Custom</PresentationFormat>
  <Paragraphs>54</Paragraphs>
  <Slides>7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Google Sans</vt:lpstr>
      <vt:lpstr>Times New Roman</vt:lpstr>
      <vt:lpstr>Office Theme</vt:lpstr>
      <vt:lpstr>Office Theme</vt:lpstr>
      <vt:lpstr>ETERNAL FOREST ENIGMA </vt:lpstr>
      <vt:lpstr>OVERVIEW:</vt:lpstr>
      <vt:lpstr>GAMEPLAY MECHANICS </vt:lpstr>
      <vt:lpstr>STORY</vt:lpstr>
      <vt:lpstr>PROJECT FUTURE AND OBJECTIVE </vt:lpstr>
      <vt:lpstr>DEVELOPMENT TEAM</vt:lpstr>
      <vt:lpstr>TECH STACK USED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ETERNAL FOREST ENIGMA :</dc:title>
  <dc:subject/>
  <dc:creator/>
  <cp:keywords/>
  <dc:description/>
  <cp:lastModifiedBy>Ankit Patel</cp:lastModifiedBy>
  <cp:revision>1</cp:revision>
  <cp:lastPrinted>1601-01-01T00:00:00Z</cp:lastPrinted>
  <dcterms:created xsi:type="dcterms:W3CDTF">2017-08-10T19:58:16Z</dcterms:created>
  <dcterms:modified xsi:type="dcterms:W3CDTF">2023-10-25T20:05:58Z</dcterms:modified>
</cp:coreProperties>
</file>